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30"/>
  </p:notesMasterIdLst>
  <p:handoutMasterIdLst>
    <p:handoutMasterId r:id="rId31"/>
  </p:handoutMasterIdLst>
  <p:sldIdLst>
    <p:sldId id="256" r:id="rId3"/>
    <p:sldId id="309" r:id="rId4"/>
    <p:sldId id="321" r:id="rId5"/>
    <p:sldId id="322" r:id="rId6"/>
    <p:sldId id="257" r:id="rId7"/>
    <p:sldId id="307" r:id="rId8"/>
    <p:sldId id="306" r:id="rId9"/>
    <p:sldId id="299" r:id="rId10"/>
    <p:sldId id="301" r:id="rId11"/>
    <p:sldId id="303" r:id="rId12"/>
    <p:sldId id="302" r:id="rId13"/>
    <p:sldId id="304" r:id="rId14"/>
    <p:sldId id="308" r:id="rId15"/>
    <p:sldId id="331" r:id="rId16"/>
    <p:sldId id="334" r:id="rId17"/>
    <p:sldId id="332" r:id="rId18"/>
    <p:sldId id="333" r:id="rId19"/>
    <p:sldId id="313" r:id="rId20"/>
    <p:sldId id="328" r:id="rId21"/>
    <p:sldId id="326" r:id="rId22"/>
    <p:sldId id="329" r:id="rId23"/>
    <p:sldId id="330" r:id="rId24"/>
    <p:sldId id="316" r:id="rId25"/>
    <p:sldId id="317" r:id="rId26"/>
    <p:sldId id="318" r:id="rId27"/>
    <p:sldId id="320" r:id="rId28"/>
    <p:sldId id="31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3DA43D-0B6D-6DF8-10A3-14C2C2483501}" name="Anita Obeng-Nkansah [ MTN Ghana ]" initials="AO" userId="S::Anita.Obeng-Nkansah@mtn.com::988f7aed-a269-466b-9765-b7b3e3678319" providerId="AD"/>
  <p188:author id="{787AA486-CAB2-C227-67A9-C39DE30A9105}" name="Emmanuel Hinson [ MTN Ghana ]" initials="EH" userId="S::Emmanuel.Hinson@mtn.com::78789b64-acc7-40ef-a412-b69f8669d0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10F"/>
    <a:srgbClr val="A47D00"/>
    <a:srgbClr val="FFCB00"/>
    <a:srgbClr val="030C1B"/>
    <a:srgbClr val="030D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F9369C-D533-4274-B9A9-4C500F9EE260}" v="24220" dt="2024-07-24T10:51:39.073"/>
    <p1510:client id="{2481FB4C-39B8-44DA-BF6A-D1B5D34539DA}" v="129986" dt="2024-07-24T08:25:30.971"/>
    <p1510:client id="{74C7F9A3-F25C-471B-AC6A-029830A491AB}" v="35106" dt="2024-07-24T08:13:56.640"/>
    <p1510:client id="{78459DD9-3AFD-4E20-A083-79ADFDFF6FD8}" v="1" dt="2024-07-24T22:44:00.727"/>
    <p1510:client id="{EC1B6674-5085-49AD-A17C-78A37D4C558C}" v="199257" dt="2024-07-25T00:12:19.396"/>
    <p1510:client id="{F99AE58D-4EC2-0393-E556-D0B4EC42C6CC}" v="6" dt="2024-07-24T08:36:30.3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ph Kwaku Owusu [ MTN Ghana ]" userId="S::joseph.kwakuowusu@mtn.com::52d34e63-0e45-4a8b-a726-8aad06acbac8" providerId="AD" clId="Web-{F4F2C96B-3AAB-EC87-81FE-048D98F353D9}"/>
    <pc:docChg chg="addSld modSld">
      <pc:chgData name="Joseph Kwaku Owusu [ MTN Ghana ]" userId="S::joseph.kwakuowusu@mtn.com::52d34e63-0e45-4a8b-a726-8aad06acbac8" providerId="AD" clId="Web-{F4F2C96B-3AAB-EC87-81FE-048D98F353D9}" dt="2024-07-23T15:29:06.514" v="879" actId="20577"/>
      <pc:docMkLst>
        <pc:docMk/>
      </pc:docMkLst>
      <pc:sldChg chg="modSp add replId">
        <pc:chgData name="Joseph Kwaku Owusu [ MTN Ghana ]" userId="S::joseph.kwakuowusu@mtn.com::52d34e63-0e45-4a8b-a726-8aad06acbac8" providerId="AD" clId="Web-{F4F2C96B-3AAB-EC87-81FE-048D98F353D9}" dt="2024-07-23T15:05:39.772" v="17" actId="20577"/>
        <pc:sldMkLst>
          <pc:docMk/>
          <pc:sldMk cId="2015127878" sldId="323"/>
        </pc:sldMkLst>
        <pc:spChg chg="mod">
          <ac:chgData name="Joseph Kwaku Owusu [ MTN Ghana ]" userId="S::joseph.kwakuowusu@mtn.com::52d34e63-0e45-4a8b-a726-8aad06acbac8" providerId="AD" clId="Web-{F4F2C96B-3AAB-EC87-81FE-048D98F353D9}" dt="2024-07-23T15:05:39.772" v="17" actId="20577"/>
          <ac:spMkLst>
            <pc:docMk/>
            <pc:sldMk cId="2015127878" sldId="323"/>
            <ac:spMk id="7" creationId="{3479D0B0-9370-8F50-6C73-CF0BF4E3805B}"/>
          </ac:spMkLst>
        </pc:spChg>
      </pc:sldChg>
      <pc:sldChg chg="modSp add replId">
        <pc:chgData name="Joseph Kwaku Owusu [ MTN Ghana ]" userId="S::joseph.kwakuowusu@mtn.com::52d34e63-0e45-4a8b-a726-8aad06acbac8" providerId="AD" clId="Web-{F4F2C96B-3AAB-EC87-81FE-048D98F353D9}" dt="2024-07-23T15:16:09.297" v="371" actId="20577"/>
        <pc:sldMkLst>
          <pc:docMk/>
          <pc:sldMk cId="121775578" sldId="324"/>
        </pc:sldMkLst>
        <pc:spChg chg="mod">
          <ac:chgData name="Joseph Kwaku Owusu [ MTN Ghana ]" userId="S::joseph.kwakuowusu@mtn.com::52d34e63-0e45-4a8b-a726-8aad06acbac8" providerId="AD" clId="Web-{F4F2C96B-3AAB-EC87-81FE-048D98F353D9}" dt="2024-07-23T15:16:09.297" v="371" actId="20577"/>
          <ac:spMkLst>
            <pc:docMk/>
            <pc:sldMk cId="121775578" sldId="324"/>
            <ac:spMk id="5" creationId="{5FDD7A6E-0DED-5FEC-C2B2-ACE992FC4C47}"/>
          </ac:spMkLst>
        </pc:spChg>
      </pc:sldChg>
      <pc:sldChg chg="modSp add replId">
        <pc:chgData name="Joseph Kwaku Owusu [ MTN Ghana ]" userId="S::joseph.kwakuowusu@mtn.com::52d34e63-0e45-4a8b-a726-8aad06acbac8" providerId="AD" clId="Web-{F4F2C96B-3AAB-EC87-81FE-048D98F353D9}" dt="2024-07-23T15:29:06.514" v="879" actId="20577"/>
        <pc:sldMkLst>
          <pc:docMk/>
          <pc:sldMk cId="1385003237" sldId="325"/>
        </pc:sldMkLst>
        <pc:spChg chg="mod">
          <ac:chgData name="Joseph Kwaku Owusu [ MTN Ghana ]" userId="S::joseph.kwakuowusu@mtn.com::52d34e63-0e45-4a8b-a726-8aad06acbac8" providerId="AD" clId="Web-{F4F2C96B-3AAB-EC87-81FE-048D98F353D9}" dt="2024-07-23T15:29:06.514" v="879" actId="20577"/>
          <ac:spMkLst>
            <pc:docMk/>
            <pc:sldMk cId="1385003237" sldId="325"/>
            <ac:spMk id="3" creationId="{F23CE3AB-5C47-D46A-D2D2-54A611F7116B}"/>
          </ac:spMkLst>
        </pc:spChg>
      </pc:sldChg>
    </pc:docChg>
  </pc:docChgLst>
  <pc:docChgLst>
    <pc:chgData name="Mercy Asante [ MTN Ghana ]" userId="6e60d8d2-ed5b-4aac-84e4-16096b05884d" providerId="ADAL" clId="{2481FB4C-39B8-44DA-BF6A-D1B5D34539DA}"/>
    <pc:docChg chg="undo custSel addSld delSld modSld modNotesMaster modHandout">
      <pc:chgData name="Mercy Asante [ MTN Ghana ]" userId="6e60d8d2-ed5b-4aac-84e4-16096b05884d" providerId="ADAL" clId="{2481FB4C-39B8-44DA-BF6A-D1B5D34539DA}" dt="2024-07-24T08:25:30.969" v="128668" actId="947"/>
      <pc:docMkLst>
        <pc:docMk/>
      </pc:docMkLst>
      <pc:sldChg chg="modSp mod modNotes">
        <pc:chgData name="Mercy Asante [ MTN Ghana ]" userId="6e60d8d2-ed5b-4aac-84e4-16096b05884d" providerId="ADAL" clId="{2481FB4C-39B8-44DA-BF6A-D1B5D34539DA}" dt="2024-07-24T08:25:30.610" v="128500" actId="947"/>
        <pc:sldMkLst>
          <pc:docMk/>
          <pc:sldMk cId="2347736023" sldId="256"/>
        </pc:sldMkLst>
        <pc:spChg chg="mod">
          <ac:chgData name="Mercy Asante [ MTN Ghana ]" userId="6e60d8d2-ed5b-4aac-84e4-16096b05884d" providerId="ADAL" clId="{2481FB4C-39B8-44DA-BF6A-D1B5D34539DA}" dt="2024-07-23T15:27:45.991" v="12432" actId="1036"/>
          <ac:spMkLst>
            <pc:docMk/>
            <pc:sldMk cId="2347736023" sldId="256"/>
            <ac:spMk id="8" creationId="{7312305E-7EBC-6CCE-FACA-897A097C35F5}"/>
          </ac:spMkLst>
        </pc:spChg>
        <pc:spChg chg="mod">
          <ac:chgData name="Mercy Asante [ MTN Ghana ]" userId="6e60d8d2-ed5b-4aac-84e4-16096b05884d" providerId="ADAL" clId="{2481FB4C-39B8-44DA-BF6A-D1B5D34539DA}" dt="2024-07-23T15:27:45.991" v="12432" actId="1036"/>
          <ac:spMkLst>
            <pc:docMk/>
            <pc:sldMk cId="2347736023" sldId="256"/>
            <ac:spMk id="10" creationId="{28DF9B07-59B3-53D4-EC97-C9D49D566771}"/>
          </ac:spMkLst>
        </pc:spChg>
      </pc:sldChg>
      <pc:sldChg chg="modNotes">
        <pc:chgData name="Mercy Asante [ MTN Ghana ]" userId="6e60d8d2-ed5b-4aac-84e4-16096b05884d" providerId="ADAL" clId="{2481FB4C-39B8-44DA-BF6A-D1B5D34539DA}" dt="2024-07-24T08:25:30.673" v="128535" actId="947"/>
        <pc:sldMkLst>
          <pc:docMk/>
          <pc:sldMk cId="3947173197" sldId="257"/>
        </pc:sldMkLst>
      </pc:sldChg>
      <pc:sldChg chg="modSp mod modNotes">
        <pc:chgData name="Mercy Asante [ MTN Ghana ]" userId="6e60d8d2-ed5b-4aac-84e4-16096b05884d" providerId="ADAL" clId="{2481FB4C-39B8-44DA-BF6A-D1B5D34539DA}" dt="2024-07-24T08:25:30.667" v="128528" actId="947"/>
        <pc:sldMkLst>
          <pc:docMk/>
          <pc:sldMk cId="2413408549" sldId="299"/>
        </pc:sldMkLst>
        <pc:spChg chg="mod">
          <ac:chgData name="Mercy Asante [ MTN Ghana ]" userId="6e60d8d2-ed5b-4aac-84e4-16096b05884d" providerId="ADAL" clId="{2481FB4C-39B8-44DA-BF6A-D1B5D34539DA}" dt="2024-07-23T15:47:35.132" v="30617" actId="255"/>
          <ac:spMkLst>
            <pc:docMk/>
            <pc:sldMk cId="2413408549" sldId="299"/>
            <ac:spMk id="8" creationId="{BFB7D86A-0162-55E3-3EFB-4DAD2C802CB3}"/>
          </ac:spMkLst>
        </pc:spChg>
        <pc:picChg chg="mod">
          <ac:chgData name="Mercy Asante [ MTN Ghana ]" userId="6e60d8d2-ed5b-4aac-84e4-16096b05884d" providerId="ADAL" clId="{2481FB4C-39B8-44DA-BF6A-D1B5D34539DA}" dt="2024-07-23T15:48:52.524" v="31334" actId="1035"/>
          <ac:picMkLst>
            <pc:docMk/>
            <pc:sldMk cId="2413408549" sldId="299"/>
            <ac:picMk id="7" creationId="{7A485540-F793-CB9D-C23C-E0BE58E7E657}"/>
          </ac:picMkLst>
        </pc:picChg>
        <pc:picChg chg="mod">
          <ac:chgData name="Mercy Asante [ MTN Ghana ]" userId="6e60d8d2-ed5b-4aac-84e4-16096b05884d" providerId="ADAL" clId="{2481FB4C-39B8-44DA-BF6A-D1B5D34539DA}" dt="2024-07-23T15:49:00.886" v="31576" actId="1035"/>
          <ac:picMkLst>
            <pc:docMk/>
            <pc:sldMk cId="2413408549" sldId="299"/>
            <ac:picMk id="19" creationId="{14EFC355-2185-6B6F-5346-C1361861FA36}"/>
          </ac:picMkLst>
        </pc:picChg>
      </pc:sldChg>
      <pc:sldChg chg="modSp mod modNotes">
        <pc:chgData name="Mercy Asante [ MTN Ghana ]" userId="6e60d8d2-ed5b-4aac-84e4-16096b05884d" providerId="ADAL" clId="{2481FB4C-39B8-44DA-BF6A-D1B5D34539DA}" dt="2024-07-24T08:25:30.727" v="128556" actId="947"/>
        <pc:sldMkLst>
          <pc:docMk/>
          <pc:sldMk cId="3494244284" sldId="301"/>
        </pc:sldMkLst>
        <pc:spChg chg="mod">
          <ac:chgData name="Mercy Asante [ MTN Ghana ]" userId="6e60d8d2-ed5b-4aac-84e4-16096b05884d" providerId="ADAL" clId="{2481FB4C-39B8-44DA-BF6A-D1B5D34539DA}" dt="2024-07-23T15:54:14.467" v="33492" actId="1035"/>
          <ac:spMkLst>
            <pc:docMk/>
            <pc:sldMk cId="3494244284" sldId="301"/>
            <ac:spMk id="7" creationId="{04EA34E9-9F31-5389-DE23-FC431C382D91}"/>
          </ac:spMkLst>
        </pc:spChg>
      </pc:sldChg>
      <pc:sldChg chg="modNotes">
        <pc:chgData name="Mercy Asante [ MTN Ghana ]" userId="6e60d8d2-ed5b-4aac-84e4-16096b05884d" providerId="ADAL" clId="{2481FB4C-39B8-44DA-BF6A-D1B5D34539DA}" dt="2024-07-24T08:25:30.756" v="128570" actId="947"/>
        <pc:sldMkLst>
          <pc:docMk/>
          <pc:sldMk cId="1604258563" sldId="302"/>
        </pc:sldMkLst>
      </pc:sldChg>
      <pc:sldChg chg="delSp modSp mod modNotes">
        <pc:chgData name="Mercy Asante [ MTN Ghana ]" userId="6e60d8d2-ed5b-4aac-84e4-16096b05884d" providerId="ADAL" clId="{2481FB4C-39B8-44DA-BF6A-D1B5D34539DA}" dt="2024-07-24T08:25:30.738" v="128563" actId="947"/>
        <pc:sldMkLst>
          <pc:docMk/>
          <pc:sldMk cId="291018041" sldId="303"/>
        </pc:sldMkLst>
        <pc:spChg chg="mod">
          <ac:chgData name="Mercy Asante [ MTN Ghana ]" userId="6e60d8d2-ed5b-4aac-84e4-16096b05884d" providerId="ADAL" clId="{2481FB4C-39B8-44DA-BF6A-D1B5D34539DA}" dt="2024-07-23T15:55:58.497" v="38518" actId="20577"/>
          <ac:spMkLst>
            <pc:docMk/>
            <pc:sldMk cId="291018041" sldId="303"/>
            <ac:spMk id="6" creationId="{2E0D7098-F654-7C90-7297-C84B305CBB16}"/>
          </ac:spMkLst>
        </pc:spChg>
        <pc:spChg chg="del mod">
          <ac:chgData name="Mercy Asante [ MTN Ghana ]" userId="6e60d8d2-ed5b-4aac-84e4-16096b05884d" providerId="ADAL" clId="{2481FB4C-39B8-44DA-BF6A-D1B5D34539DA}" dt="2024-07-23T15:54:57.831" v="35500" actId="478"/>
          <ac:spMkLst>
            <pc:docMk/>
            <pc:sldMk cId="291018041" sldId="303"/>
            <ac:spMk id="8" creationId="{97A53A07-4FDA-2F3C-8BAD-575B5333E192}"/>
          </ac:spMkLst>
        </pc:spChg>
      </pc:sldChg>
      <pc:sldChg chg="modNotes">
        <pc:chgData name="Mercy Asante [ MTN Ghana ]" userId="6e60d8d2-ed5b-4aac-84e4-16096b05884d" providerId="ADAL" clId="{2481FB4C-39B8-44DA-BF6A-D1B5D34539DA}" dt="2024-07-24T08:25:30.768" v="128577" actId="947"/>
        <pc:sldMkLst>
          <pc:docMk/>
          <pc:sldMk cId="955261020" sldId="304"/>
        </pc:sldMkLst>
      </pc:sldChg>
      <pc:sldChg chg="modSp mod modNotes">
        <pc:chgData name="Mercy Asante [ MTN Ghana ]" userId="6e60d8d2-ed5b-4aac-84e4-16096b05884d" providerId="ADAL" clId="{2481FB4C-39B8-44DA-BF6A-D1B5D34539DA}" dt="2024-07-24T08:25:30.790" v="128591" actId="947"/>
        <pc:sldMkLst>
          <pc:docMk/>
          <pc:sldMk cId="2393746966" sldId="305"/>
        </pc:sldMkLst>
        <pc:spChg chg="mod">
          <ac:chgData name="Mercy Asante [ MTN Ghana ]" userId="6e60d8d2-ed5b-4aac-84e4-16096b05884d" providerId="ADAL" clId="{2481FB4C-39B8-44DA-BF6A-D1B5D34539DA}" dt="2024-07-23T15:58:45.072" v="38721" actId="20577"/>
          <ac:spMkLst>
            <pc:docMk/>
            <pc:sldMk cId="2393746966" sldId="305"/>
            <ac:spMk id="6" creationId="{58AED868-75DE-8846-F0A2-24C9AA23BB9E}"/>
          </ac:spMkLst>
        </pc:spChg>
        <pc:spChg chg="mod">
          <ac:chgData name="Mercy Asante [ MTN Ghana ]" userId="6e60d8d2-ed5b-4aac-84e4-16096b05884d" providerId="ADAL" clId="{2481FB4C-39B8-44DA-BF6A-D1B5D34539DA}" dt="2024-07-23T15:14:13.171" v="9713" actId="1035"/>
          <ac:spMkLst>
            <pc:docMk/>
            <pc:sldMk cId="2393746966" sldId="305"/>
            <ac:spMk id="11" creationId="{44538131-F38C-CEAB-1E4B-8BDE4AEF5C74}"/>
          </ac:spMkLst>
        </pc:spChg>
        <pc:spChg chg="mod">
          <ac:chgData name="Mercy Asante [ MTN Ghana ]" userId="6e60d8d2-ed5b-4aac-84e4-16096b05884d" providerId="ADAL" clId="{2481FB4C-39B8-44DA-BF6A-D1B5D34539DA}" dt="2024-07-23T15:14:13.171" v="9713" actId="1035"/>
          <ac:spMkLst>
            <pc:docMk/>
            <pc:sldMk cId="2393746966" sldId="305"/>
            <ac:spMk id="15" creationId="{7F945F74-8818-9EBC-1CB9-F190DD435714}"/>
          </ac:spMkLst>
        </pc:spChg>
        <pc:spChg chg="mod">
          <ac:chgData name="Mercy Asante [ MTN Ghana ]" userId="6e60d8d2-ed5b-4aac-84e4-16096b05884d" providerId="ADAL" clId="{2481FB4C-39B8-44DA-BF6A-D1B5D34539DA}" dt="2024-07-23T15:14:13.171" v="9713" actId="1035"/>
          <ac:spMkLst>
            <pc:docMk/>
            <pc:sldMk cId="2393746966" sldId="305"/>
            <ac:spMk id="19" creationId="{20F9FFDB-AC86-D004-A038-FEAA98F71C37}"/>
          </ac:spMkLst>
        </pc:spChg>
        <pc:spChg chg="mod">
          <ac:chgData name="Mercy Asante [ MTN Ghana ]" userId="6e60d8d2-ed5b-4aac-84e4-16096b05884d" providerId="ADAL" clId="{2481FB4C-39B8-44DA-BF6A-D1B5D34539DA}" dt="2024-07-23T15:14:13.171" v="9713" actId="1035"/>
          <ac:spMkLst>
            <pc:docMk/>
            <pc:sldMk cId="2393746966" sldId="305"/>
            <ac:spMk id="21" creationId="{2E2E8575-1E5D-1C42-5BB3-9296532CCF0B}"/>
          </ac:spMkLst>
        </pc:spChg>
        <pc:spChg chg="mod">
          <ac:chgData name="Mercy Asante [ MTN Ghana ]" userId="6e60d8d2-ed5b-4aac-84e4-16096b05884d" providerId="ADAL" clId="{2481FB4C-39B8-44DA-BF6A-D1B5D34539DA}" dt="2024-07-23T15:14:13.171" v="9713" actId="1035"/>
          <ac:spMkLst>
            <pc:docMk/>
            <pc:sldMk cId="2393746966" sldId="305"/>
            <ac:spMk id="23" creationId="{46535891-8A05-D92A-5084-A08FFF672FC2}"/>
          </ac:spMkLst>
        </pc:spChg>
      </pc:sldChg>
      <pc:sldChg chg="modNotes">
        <pc:chgData name="Mercy Asante [ MTN Ghana ]" userId="6e60d8d2-ed5b-4aac-84e4-16096b05884d" providerId="ADAL" clId="{2481FB4C-39B8-44DA-BF6A-D1B5D34539DA}" dt="2024-07-24T08:25:30.716" v="128549" actId="947"/>
        <pc:sldMkLst>
          <pc:docMk/>
          <pc:sldMk cId="3594879881" sldId="306"/>
        </pc:sldMkLst>
      </pc:sldChg>
      <pc:sldChg chg="modSp mod modNotes">
        <pc:chgData name="Mercy Asante [ MTN Ghana ]" userId="6e60d8d2-ed5b-4aac-84e4-16096b05884d" providerId="ADAL" clId="{2481FB4C-39B8-44DA-BF6A-D1B5D34539DA}" dt="2024-07-24T08:25:30.698" v="128542" actId="947"/>
        <pc:sldMkLst>
          <pc:docMk/>
          <pc:sldMk cId="3619808296" sldId="307"/>
        </pc:sldMkLst>
        <pc:spChg chg="mod">
          <ac:chgData name="Mercy Asante [ MTN Ghana ]" userId="6e60d8d2-ed5b-4aac-84e4-16096b05884d" providerId="ADAL" clId="{2481FB4C-39B8-44DA-BF6A-D1B5D34539DA}" dt="2024-07-23T15:50:02.692" v="31818" actId="6549"/>
          <ac:spMkLst>
            <pc:docMk/>
            <pc:sldMk cId="3619808296" sldId="307"/>
            <ac:spMk id="2" creationId="{127186CE-A0A2-00BB-1123-32C888487000}"/>
          </ac:spMkLst>
        </pc:spChg>
        <pc:spChg chg="mod">
          <ac:chgData name="Mercy Asante [ MTN Ghana ]" userId="6e60d8d2-ed5b-4aac-84e4-16096b05884d" providerId="ADAL" clId="{2481FB4C-39B8-44DA-BF6A-D1B5D34539DA}" dt="2024-07-23T15:50:17.893" v="32060" actId="20577"/>
          <ac:spMkLst>
            <pc:docMk/>
            <pc:sldMk cId="3619808296" sldId="307"/>
            <ac:spMk id="3" creationId="{04EA6C01-E1AB-235B-4866-7AF29D4C75E3}"/>
          </ac:spMkLst>
        </pc:spChg>
      </pc:sldChg>
      <pc:sldChg chg="modSp mod modNotes">
        <pc:chgData name="Mercy Asante [ MTN Ghana ]" userId="6e60d8d2-ed5b-4aac-84e4-16096b05884d" providerId="ADAL" clId="{2481FB4C-39B8-44DA-BF6A-D1B5D34539DA}" dt="2024-07-24T08:25:30.781" v="128584" actId="947"/>
        <pc:sldMkLst>
          <pc:docMk/>
          <pc:sldMk cId="3982877856" sldId="308"/>
        </pc:sldMkLst>
        <pc:spChg chg="mod">
          <ac:chgData name="Mercy Asante [ MTN Ghana ]" userId="6e60d8d2-ed5b-4aac-84e4-16096b05884d" providerId="ADAL" clId="{2481FB4C-39B8-44DA-BF6A-D1B5D34539DA}" dt="2024-07-23T15:14:52.832" v="10122" actId="20577"/>
          <ac:spMkLst>
            <pc:docMk/>
            <pc:sldMk cId="3982877856" sldId="308"/>
            <ac:spMk id="7" creationId="{97003FDB-FF8F-FDA2-E33A-FA1619E9800B}"/>
          </ac:spMkLst>
        </pc:spChg>
      </pc:sldChg>
      <pc:sldChg chg="modSp modNotes">
        <pc:chgData name="Mercy Asante [ MTN Ghana ]" userId="6e60d8d2-ed5b-4aac-84e4-16096b05884d" providerId="ADAL" clId="{2481FB4C-39B8-44DA-BF6A-D1B5D34539DA}" dt="2024-07-24T08:25:30.619" v="128507" actId="947"/>
        <pc:sldMkLst>
          <pc:docMk/>
          <pc:sldMk cId="1186729607" sldId="309"/>
        </pc:sldMkLst>
        <pc:spChg chg="mod">
          <ac:chgData name="Mercy Asante [ MTN Ghana ]" userId="6e60d8d2-ed5b-4aac-84e4-16096b05884d" providerId="ADAL" clId="{2481FB4C-39B8-44DA-BF6A-D1B5D34539DA}" dt="2024-07-23T15:46:09.559" v="27372" actId="1037"/>
          <ac:spMkLst>
            <pc:docMk/>
            <pc:sldMk cId="1186729607" sldId="309"/>
            <ac:spMk id="11" creationId="{D2CA0B98-2348-2C43-5B5B-EDB1F268AC52}"/>
          </ac:spMkLst>
        </pc:spChg>
        <pc:spChg chg="mod">
          <ac:chgData name="Mercy Asante [ MTN Ghana ]" userId="6e60d8d2-ed5b-4aac-84e4-16096b05884d" providerId="ADAL" clId="{2481FB4C-39B8-44DA-BF6A-D1B5D34539DA}" dt="2024-07-23T15:46:22.473" v="27842" actId="1038"/>
          <ac:spMkLst>
            <pc:docMk/>
            <pc:sldMk cId="1186729607" sldId="309"/>
            <ac:spMk id="12" creationId="{DC773A2F-2DAB-CCEC-37E3-198619AE61FA}"/>
          </ac:spMkLst>
        </pc:spChg>
        <pc:picChg chg="mod">
          <ac:chgData name="Mercy Asante [ MTN Ghana ]" userId="6e60d8d2-ed5b-4aac-84e4-16096b05884d" providerId="ADAL" clId="{2481FB4C-39B8-44DA-BF6A-D1B5D34539DA}" dt="2024-07-23T15:46:09.559" v="27372" actId="1037"/>
          <ac:picMkLst>
            <pc:docMk/>
            <pc:sldMk cId="1186729607" sldId="309"/>
            <ac:picMk id="1026" creationId="{42DBAEE3-8B16-C41F-C337-C7CED6A3CADE}"/>
          </ac:picMkLst>
        </pc:picChg>
        <pc:picChg chg="mod">
          <ac:chgData name="Mercy Asante [ MTN Ghana ]" userId="6e60d8d2-ed5b-4aac-84e4-16096b05884d" providerId="ADAL" clId="{2481FB4C-39B8-44DA-BF6A-D1B5D34539DA}" dt="2024-07-23T15:46:36.616" v="28777" actId="1035"/>
          <ac:picMkLst>
            <pc:docMk/>
            <pc:sldMk cId="1186729607" sldId="309"/>
            <ac:picMk id="1028" creationId="{88C622BE-BE15-47E8-9573-251DAFFB31B9}"/>
          </ac:picMkLst>
        </pc:picChg>
      </pc:sldChg>
      <pc:sldChg chg="modSp mod modNotes">
        <pc:chgData name="Mercy Asante [ MTN Ghana ]" userId="6e60d8d2-ed5b-4aac-84e4-16096b05884d" providerId="ADAL" clId="{2481FB4C-39B8-44DA-BF6A-D1B5D34539DA}" dt="2024-07-24T08:25:30.809" v="128598" actId="947"/>
        <pc:sldMkLst>
          <pc:docMk/>
          <pc:sldMk cId="4197123072" sldId="310"/>
        </pc:sldMkLst>
        <pc:spChg chg="mod">
          <ac:chgData name="Mercy Asante [ MTN Ghana ]" userId="6e60d8d2-ed5b-4aac-84e4-16096b05884d" providerId="ADAL" clId="{2481FB4C-39B8-44DA-BF6A-D1B5D34539DA}" dt="2024-07-23T15:59:00.431" v="38921" actId="20577"/>
          <ac:spMkLst>
            <pc:docMk/>
            <pc:sldMk cId="4197123072" sldId="310"/>
            <ac:spMk id="6" creationId="{58AED868-75DE-8846-F0A2-24C9AA23BB9E}"/>
          </ac:spMkLst>
        </pc:spChg>
      </pc:sldChg>
      <pc:sldChg chg="modNotes">
        <pc:chgData name="Mercy Asante [ MTN Ghana ]" userId="6e60d8d2-ed5b-4aac-84e4-16096b05884d" providerId="ADAL" clId="{2481FB4C-39B8-44DA-BF6A-D1B5D34539DA}" dt="2024-07-23T15:50:18.625" v="32196" actId="947"/>
        <pc:sldMkLst>
          <pc:docMk/>
          <pc:sldMk cId="170448519" sldId="311"/>
        </pc:sldMkLst>
      </pc:sldChg>
      <pc:sldChg chg="modNotes">
        <pc:chgData name="Mercy Asante [ MTN Ghana ]" userId="6e60d8d2-ed5b-4aac-84e4-16096b05884d" providerId="ADAL" clId="{2481FB4C-39B8-44DA-BF6A-D1B5D34539DA}" dt="2024-07-23T15:35:09.603" v="18166" actId="947"/>
        <pc:sldMkLst>
          <pc:docMk/>
          <pc:sldMk cId="3059115319" sldId="312"/>
        </pc:sldMkLst>
      </pc:sldChg>
      <pc:sldChg chg="modNotes">
        <pc:chgData name="Mercy Asante [ MTN Ghana ]" userId="6e60d8d2-ed5b-4aac-84e4-16096b05884d" providerId="ADAL" clId="{2481FB4C-39B8-44DA-BF6A-D1B5D34539DA}" dt="2024-07-24T08:25:30.821" v="128605" actId="947"/>
        <pc:sldMkLst>
          <pc:docMk/>
          <pc:sldMk cId="2681998771" sldId="313"/>
        </pc:sldMkLst>
      </pc:sldChg>
      <pc:sldChg chg="modNotes">
        <pc:chgData name="Mercy Asante [ MTN Ghana ]" userId="6e60d8d2-ed5b-4aac-84e4-16096b05884d" providerId="ADAL" clId="{2481FB4C-39B8-44DA-BF6A-D1B5D34539DA}" dt="2024-07-23T15:50:18.684" v="32238" actId="947"/>
        <pc:sldMkLst>
          <pc:docMk/>
          <pc:sldMk cId="3992372274" sldId="314"/>
        </pc:sldMkLst>
      </pc:sldChg>
      <pc:sldChg chg="modNotes">
        <pc:chgData name="Mercy Asante [ MTN Ghana ]" userId="6e60d8d2-ed5b-4aac-84e4-16096b05884d" providerId="ADAL" clId="{2481FB4C-39B8-44DA-BF6A-D1B5D34539DA}" dt="2024-07-23T15:50:18.689" v="32252" actId="947"/>
        <pc:sldMkLst>
          <pc:docMk/>
          <pc:sldMk cId="575638612" sldId="315"/>
        </pc:sldMkLst>
      </pc:sldChg>
      <pc:sldChg chg="modSp mod modNotes">
        <pc:chgData name="Mercy Asante [ MTN Ghana ]" userId="6e60d8d2-ed5b-4aac-84e4-16096b05884d" providerId="ADAL" clId="{2481FB4C-39B8-44DA-BF6A-D1B5D34539DA}" dt="2024-07-24T08:25:30.898" v="128640" actId="947"/>
        <pc:sldMkLst>
          <pc:docMk/>
          <pc:sldMk cId="2661096140" sldId="316"/>
        </pc:sldMkLst>
        <pc:spChg chg="mod">
          <ac:chgData name="Mercy Asante [ MTN Ghana ]" userId="6e60d8d2-ed5b-4aac-84e4-16096b05884d" providerId="ADAL" clId="{2481FB4C-39B8-44DA-BF6A-D1B5D34539DA}" dt="2024-07-23T17:31:59.518" v="122392" actId="1038"/>
          <ac:spMkLst>
            <pc:docMk/>
            <pc:sldMk cId="2661096140" sldId="316"/>
            <ac:spMk id="3" creationId="{D2EE6E6B-0DD1-3619-9CF9-9432DDDA48AF}"/>
          </ac:spMkLst>
        </pc:spChg>
        <pc:spChg chg="mod">
          <ac:chgData name="Mercy Asante [ MTN Ghana ]" userId="6e60d8d2-ed5b-4aac-84e4-16096b05884d" providerId="ADAL" clId="{2481FB4C-39B8-44DA-BF6A-D1B5D34539DA}" dt="2024-07-23T17:31:42.271" v="121788" actId="14100"/>
          <ac:spMkLst>
            <pc:docMk/>
            <pc:sldMk cId="2661096140" sldId="316"/>
            <ac:spMk id="4" creationId="{581791AC-9706-BF56-C1BD-A47FD17586F2}"/>
          </ac:spMkLst>
        </pc:spChg>
        <pc:spChg chg="mod">
          <ac:chgData name="Mercy Asante [ MTN Ghana ]" userId="6e60d8d2-ed5b-4aac-84e4-16096b05884d" providerId="ADAL" clId="{2481FB4C-39B8-44DA-BF6A-D1B5D34539DA}" dt="2024-07-23T17:32:24.314" v="122998" actId="1035"/>
          <ac:spMkLst>
            <pc:docMk/>
            <pc:sldMk cId="2661096140" sldId="316"/>
            <ac:spMk id="5" creationId="{83BB8EC9-2F32-2119-6285-C4132EE7A4BB}"/>
          </ac:spMkLst>
        </pc:spChg>
        <pc:spChg chg="mod">
          <ac:chgData name="Mercy Asante [ MTN Ghana ]" userId="6e60d8d2-ed5b-4aac-84e4-16096b05884d" providerId="ADAL" clId="{2481FB4C-39B8-44DA-BF6A-D1B5D34539DA}" dt="2024-07-23T17:31:42.271" v="121788" actId="14100"/>
          <ac:spMkLst>
            <pc:docMk/>
            <pc:sldMk cId="2661096140" sldId="316"/>
            <ac:spMk id="6" creationId="{58D0D3DD-3424-4C76-F347-733B4A888DB2}"/>
          </ac:spMkLst>
        </pc:spChg>
        <pc:spChg chg="mod">
          <ac:chgData name="Mercy Asante [ MTN Ghana ]" userId="6e60d8d2-ed5b-4aac-84e4-16096b05884d" providerId="ADAL" clId="{2481FB4C-39B8-44DA-BF6A-D1B5D34539DA}" dt="2024-07-23T17:32:15.933" v="122804" actId="1035"/>
          <ac:spMkLst>
            <pc:docMk/>
            <pc:sldMk cId="2661096140" sldId="316"/>
            <ac:spMk id="8" creationId="{615D8084-5FEF-0D8E-2311-F485150A633D}"/>
          </ac:spMkLst>
        </pc:spChg>
        <pc:spChg chg="mod">
          <ac:chgData name="Mercy Asante [ MTN Ghana ]" userId="6e60d8d2-ed5b-4aac-84e4-16096b05884d" providerId="ADAL" clId="{2481FB4C-39B8-44DA-BF6A-D1B5D34539DA}" dt="2024-07-23T17:31:42.271" v="121788" actId="14100"/>
          <ac:spMkLst>
            <pc:docMk/>
            <pc:sldMk cId="2661096140" sldId="316"/>
            <ac:spMk id="12" creationId="{06588972-65AB-0868-839F-3CC526B59CB8}"/>
          </ac:spMkLst>
        </pc:spChg>
        <pc:spChg chg="mod">
          <ac:chgData name="Mercy Asante [ MTN Ghana ]" userId="6e60d8d2-ed5b-4aac-84e4-16096b05884d" providerId="ADAL" clId="{2481FB4C-39B8-44DA-BF6A-D1B5D34539DA}" dt="2024-07-23T17:31:42.271" v="121788" actId="14100"/>
          <ac:spMkLst>
            <pc:docMk/>
            <pc:sldMk cId="2661096140" sldId="316"/>
            <ac:spMk id="16" creationId="{9D560C62-60C3-1C9C-798E-79F39B0E8267}"/>
          </ac:spMkLst>
        </pc:spChg>
        <pc:cxnChg chg="mod">
          <ac:chgData name="Mercy Asante [ MTN Ghana ]" userId="6e60d8d2-ed5b-4aac-84e4-16096b05884d" providerId="ADAL" clId="{2481FB4C-39B8-44DA-BF6A-D1B5D34539DA}" dt="2024-07-23T17:31:46.813" v="122179" actId="1038"/>
          <ac:cxnSpMkLst>
            <pc:docMk/>
            <pc:sldMk cId="2661096140" sldId="316"/>
            <ac:cxnSpMk id="11" creationId="{3328870B-8B12-C9CE-379D-A366F3DC0F5A}"/>
          </ac:cxnSpMkLst>
        </pc:cxnChg>
      </pc:sldChg>
      <pc:sldChg chg="modNotes">
        <pc:chgData name="Mercy Asante [ MTN Ghana ]" userId="6e60d8d2-ed5b-4aac-84e4-16096b05884d" providerId="ADAL" clId="{2481FB4C-39B8-44DA-BF6A-D1B5D34539DA}" dt="2024-07-24T08:25:30.915" v="128647" actId="947"/>
        <pc:sldMkLst>
          <pc:docMk/>
          <pc:sldMk cId="1520729648" sldId="317"/>
        </pc:sldMkLst>
      </pc:sldChg>
      <pc:sldChg chg="delSp modSp mod modNotes modNotesTx">
        <pc:chgData name="Mercy Asante [ MTN Ghana ]" userId="6e60d8d2-ed5b-4aac-84e4-16096b05884d" providerId="ADAL" clId="{2481FB4C-39B8-44DA-BF6A-D1B5D34539DA}" dt="2024-07-24T08:25:30.933" v="128654" actId="947"/>
        <pc:sldMkLst>
          <pc:docMk/>
          <pc:sldMk cId="843520126" sldId="318"/>
        </pc:sldMkLst>
        <pc:spChg chg="mod">
          <ac:chgData name="Mercy Asante [ MTN Ghana ]" userId="6e60d8d2-ed5b-4aac-84e4-16096b05884d" providerId="ADAL" clId="{2481FB4C-39B8-44DA-BF6A-D1B5D34539DA}" dt="2024-07-23T17:25:32.763" v="116534" actId="20577"/>
          <ac:spMkLst>
            <pc:docMk/>
            <pc:sldMk cId="843520126" sldId="318"/>
            <ac:spMk id="3" creationId="{DE7B7C57-C7C2-7A2C-7EB8-8D61A0E86290}"/>
          </ac:spMkLst>
        </pc:spChg>
        <pc:spChg chg="del">
          <ac:chgData name="Mercy Asante [ MTN Ghana ]" userId="6e60d8d2-ed5b-4aac-84e4-16096b05884d" providerId="ADAL" clId="{2481FB4C-39B8-44DA-BF6A-D1B5D34539DA}" dt="2024-07-23T17:26:01.394" v="117113" actId="478"/>
          <ac:spMkLst>
            <pc:docMk/>
            <pc:sldMk cId="843520126" sldId="318"/>
            <ac:spMk id="8" creationId="{2884E1C4-490F-5486-2CB7-F6797F58291D}"/>
          </ac:spMkLst>
        </pc:spChg>
      </pc:sldChg>
      <pc:sldChg chg="modNotes">
        <pc:chgData name="Mercy Asante [ MTN Ghana ]" userId="6e60d8d2-ed5b-4aac-84e4-16096b05884d" providerId="ADAL" clId="{2481FB4C-39B8-44DA-BF6A-D1B5D34539DA}" dt="2024-07-24T08:25:30.969" v="128668" actId="947"/>
        <pc:sldMkLst>
          <pc:docMk/>
          <pc:sldMk cId="2687042079" sldId="319"/>
        </pc:sldMkLst>
      </pc:sldChg>
      <pc:sldChg chg="modSp mod modNotes">
        <pc:chgData name="Mercy Asante [ MTN Ghana ]" userId="6e60d8d2-ed5b-4aac-84e4-16096b05884d" providerId="ADAL" clId="{2481FB4C-39B8-44DA-BF6A-D1B5D34539DA}" dt="2024-07-24T08:25:30.949" v="128661" actId="947"/>
        <pc:sldMkLst>
          <pc:docMk/>
          <pc:sldMk cId="2471003062" sldId="320"/>
        </pc:sldMkLst>
        <pc:spChg chg="mod">
          <ac:chgData name="Mercy Asante [ MTN Ghana ]" userId="6e60d8d2-ed5b-4aac-84e4-16096b05884d" providerId="ADAL" clId="{2481FB4C-39B8-44DA-BF6A-D1B5D34539DA}" dt="2024-07-23T17:34:59.843" v="127899" actId="1038"/>
          <ac:spMkLst>
            <pc:docMk/>
            <pc:sldMk cId="2471003062" sldId="320"/>
            <ac:spMk id="8" creationId="{BFB7D86A-0162-55E3-3EFB-4DAD2C802CB3}"/>
          </ac:spMkLst>
        </pc:spChg>
        <pc:picChg chg="mod">
          <ac:chgData name="Mercy Asante [ MTN Ghana ]" userId="6e60d8d2-ed5b-4aac-84e4-16096b05884d" providerId="ADAL" clId="{2481FB4C-39B8-44DA-BF6A-D1B5D34539DA}" dt="2024-07-23T17:34:36.965" v="127317" actId="1038"/>
          <ac:picMkLst>
            <pc:docMk/>
            <pc:sldMk cId="2471003062" sldId="320"/>
            <ac:picMk id="7" creationId="{7A485540-F793-CB9D-C23C-E0BE58E7E657}"/>
          </ac:picMkLst>
        </pc:picChg>
        <pc:picChg chg="mod">
          <ac:chgData name="Mercy Asante [ MTN Ghana ]" userId="6e60d8d2-ed5b-4aac-84e4-16096b05884d" providerId="ADAL" clId="{2481FB4C-39B8-44DA-BF6A-D1B5D34539DA}" dt="2024-07-23T17:35:10.782" v="128092" actId="1035"/>
          <ac:picMkLst>
            <pc:docMk/>
            <pc:sldMk cId="2471003062" sldId="320"/>
            <ac:picMk id="19" creationId="{14EFC355-2185-6B6F-5346-C1361861FA36}"/>
          </ac:picMkLst>
        </pc:picChg>
      </pc:sldChg>
      <pc:sldChg chg="modNotes">
        <pc:chgData name="Mercy Asante [ MTN Ghana ]" userId="6e60d8d2-ed5b-4aac-84e4-16096b05884d" providerId="ADAL" clId="{2481FB4C-39B8-44DA-BF6A-D1B5D34539DA}" dt="2024-07-24T08:25:30.639" v="128514" actId="947"/>
        <pc:sldMkLst>
          <pc:docMk/>
          <pc:sldMk cId="1556374909" sldId="321"/>
        </pc:sldMkLst>
      </pc:sldChg>
      <pc:sldChg chg="modSp mod modNotes">
        <pc:chgData name="Mercy Asante [ MTN Ghana ]" userId="6e60d8d2-ed5b-4aac-84e4-16096b05884d" providerId="ADAL" clId="{2481FB4C-39B8-44DA-BF6A-D1B5D34539DA}" dt="2024-07-24T08:25:30.644" v="128521" actId="947"/>
        <pc:sldMkLst>
          <pc:docMk/>
          <pc:sldMk cId="2366000815" sldId="322"/>
        </pc:sldMkLst>
        <pc:spChg chg="mod">
          <ac:chgData name="Mercy Asante [ MTN Ghana ]" userId="6e60d8d2-ed5b-4aac-84e4-16096b05884d" providerId="ADAL" clId="{2481FB4C-39B8-44DA-BF6A-D1B5D34539DA}" dt="2024-07-23T15:45:36.048" v="26901" actId="20577"/>
          <ac:spMkLst>
            <pc:docMk/>
            <pc:sldMk cId="2366000815" sldId="322"/>
            <ac:spMk id="7" creationId="{D9C61CCE-035F-CA8F-C0F3-6F855B4869CA}"/>
          </ac:spMkLst>
        </pc:spChg>
        <pc:spChg chg="mod">
          <ac:chgData name="Mercy Asante [ MTN Ghana ]" userId="6e60d8d2-ed5b-4aac-84e4-16096b05884d" providerId="ADAL" clId="{2481FB4C-39B8-44DA-BF6A-D1B5D34539DA}" dt="2024-07-23T15:33:57.429" v="17795" actId="20577"/>
          <ac:spMkLst>
            <pc:docMk/>
            <pc:sldMk cId="2366000815" sldId="322"/>
            <ac:spMk id="11" creationId="{ACDE7205-81FD-31A2-D0C1-3F1E298CDC25}"/>
          </ac:spMkLst>
        </pc:spChg>
      </pc:sldChg>
      <pc:sldChg chg="delSp modSp del mod modNotes">
        <pc:chgData name="Mercy Asante [ MTN Ghana ]" userId="6e60d8d2-ed5b-4aac-84e4-16096b05884d" providerId="ADAL" clId="{2481FB4C-39B8-44DA-BF6A-D1B5D34539DA}" dt="2024-07-23T15:14:27.831" v="9920" actId="47"/>
        <pc:sldMkLst>
          <pc:docMk/>
          <pc:sldMk cId="2015127878" sldId="323"/>
        </pc:sldMkLst>
        <pc:spChg chg="mod">
          <ac:chgData name="Mercy Asante [ MTN Ghana ]" userId="6e60d8d2-ed5b-4aac-84e4-16096b05884d" providerId="ADAL" clId="{2481FB4C-39B8-44DA-BF6A-D1B5D34539DA}" dt="2024-07-23T15:10:56.853" v="6949" actId="20577"/>
          <ac:spMkLst>
            <pc:docMk/>
            <pc:sldMk cId="2015127878" sldId="323"/>
            <ac:spMk id="6" creationId="{58AED868-75DE-8846-F0A2-24C9AA23BB9E}"/>
          </ac:spMkLst>
        </pc:spChg>
        <pc:spChg chg="del mod">
          <ac:chgData name="Mercy Asante [ MTN Ghana ]" userId="6e60d8d2-ed5b-4aac-84e4-16096b05884d" providerId="ADAL" clId="{2481FB4C-39B8-44DA-BF6A-D1B5D34539DA}" dt="2024-07-23T15:07:18.120" v="4398" actId="478"/>
          <ac:spMkLst>
            <pc:docMk/>
            <pc:sldMk cId="2015127878" sldId="323"/>
            <ac:spMk id="7" creationId="{3479D0B0-9370-8F50-6C73-CF0BF4E3805B}"/>
          </ac:spMkLst>
        </pc:spChg>
        <pc:spChg chg="mod">
          <ac:chgData name="Mercy Asante [ MTN Ghana ]" userId="6e60d8d2-ed5b-4aac-84e4-16096b05884d" providerId="ADAL" clId="{2481FB4C-39B8-44DA-BF6A-D1B5D34539DA}" dt="2024-07-23T15:11:35.017" v="7388" actId="1036"/>
          <ac:spMkLst>
            <pc:docMk/>
            <pc:sldMk cId="2015127878" sldId="323"/>
            <ac:spMk id="11" creationId="{44538131-F38C-CEAB-1E4B-8BDE4AEF5C74}"/>
          </ac:spMkLst>
        </pc:spChg>
        <pc:spChg chg="mod">
          <ac:chgData name="Mercy Asante [ MTN Ghana ]" userId="6e60d8d2-ed5b-4aac-84e4-16096b05884d" providerId="ADAL" clId="{2481FB4C-39B8-44DA-BF6A-D1B5D34539DA}" dt="2024-07-23T15:11:35.017" v="7388" actId="1036"/>
          <ac:spMkLst>
            <pc:docMk/>
            <pc:sldMk cId="2015127878" sldId="323"/>
            <ac:spMk id="15" creationId="{7F945F74-8818-9EBC-1CB9-F190DD435714}"/>
          </ac:spMkLst>
        </pc:spChg>
        <pc:spChg chg="mod">
          <ac:chgData name="Mercy Asante [ MTN Ghana ]" userId="6e60d8d2-ed5b-4aac-84e4-16096b05884d" providerId="ADAL" clId="{2481FB4C-39B8-44DA-BF6A-D1B5D34539DA}" dt="2024-07-23T15:11:35.017" v="7388" actId="1036"/>
          <ac:spMkLst>
            <pc:docMk/>
            <pc:sldMk cId="2015127878" sldId="323"/>
            <ac:spMk id="19" creationId="{20F9FFDB-AC86-D004-A038-FEAA98F71C37}"/>
          </ac:spMkLst>
        </pc:spChg>
        <pc:spChg chg="mod">
          <ac:chgData name="Mercy Asante [ MTN Ghana ]" userId="6e60d8d2-ed5b-4aac-84e4-16096b05884d" providerId="ADAL" clId="{2481FB4C-39B8-44DA-BF6A-D1B5D34539DA}" dt="2024-07-23T15:11:35.017" v="7388" actId="1036"/>
          <ac:spMkLst>
            <pc:docMk/>
            <pc:sldMk cId="2015127878" sldId="323"/>
            <ac:spMk id="21" creationId="{2E2E8575-1E5D-1C42-5BB3-9296532CCF0B}"/>
          </ac:spMkLst>
        </pc:spChg>
        <pc:spChg chg="mod">
          <ac:chgData name="Mercy Asante [ MTN Ghana ]" userId="6e60d8d2-ed5b-4aac-84e4-16096b05884d" providerId="ADAL" clId="{2481FB4C-39B8-44DA-BF6A-D1B5D34539DA}" dt="2024-07-23T15:11:35.017" v="7388" actId="1036"/>
          <ac:spMkLst>
            <pc:docMk/>
            <pc:sldMk cId="2015127878" sldId="323"/>
            <ac:spMk id="23" creationId="{46535891-8A05-D92A-5084-A08FFF672FC2}"/>
          </ac:spMkLst>
        </pc:spChg>
      </pc:sldChg>
      <pc:sldChg chg="modSp mod modNotes">
        <pc:chgData name="Mercy Asante [ MTN Ghana ]" userId="6e60d8d2-ed5b-4aac-84e4-16096b05884d" providerId="ADAL" clId="{2481FB4C-39B8-44DA-BF6A-D1B5D34539DA}" dt="2024-07-23T15:50:18.628" v="32203" actId="947"/>
        <pc:sldMkLst>
          <pc:docMk/>
          <pc:sldMk cId="121775578" sldId="324"/>
        </pc:sldMkLst>
        <pc:spChg chg="mod">
          <ac:chgData name="Mercy Asante [ MTN Ghana ]" userId="6e60d8d2-ed5b-4aac-84e4-16096b05884d" providerId="ADAL" clId="{2481FB4C-39B8-44DA-BF6A-D1B5D34539DA}" dt="2024-07-23T15:18:15.619" v="11141" actId="20577"/>
          <ac:spMkLst>
            <pc:docMk/>
            <pc:sldMk cId="121775578" sldId="324"/>
            <ac:spMk id="5" creationId="{5FDD7A6E-0DED-5FEC-C2B2-ACE992FC4C47}"/>
          </ac:spMkLst>
        </pc:spChg>
      </pc:sldChg>
      <pc:sldChg chg="modNotes">
        <pc:chgData name="Mercy Asante [ MTN Ghana ]" userId="6e60d8d2-ed5b-4aac-84e4-16096b05884d" providerId="ADAL" clId="{2481FB4C-39B8-44DA-BF6A-D1B5D34539DA}" dt="2024-07-23T15:50:18.689" v="32245" actId="947"/>
        <pc:sldMkLst>
          <pc:docMk/>
          <pc:sldMk cId="1385003237" sldId="325"/>
        </pc:sldMkLst>
      </pc:sldChg>
      <pc:sldChg chg="delSp modSp mod modNotes">
        <pc:chgData name="Mercy Asante [ MTN Ghana ]" userId="6e60d8d2-ed5b-4aac-84e4-16096b05884d" providerId="ADAL" clId="{2481FB4C-39B8-44DA-BF6A-D1B5D34539DA}" dt="2024-07-24T08:25:30.852" v="128619" actId="947"/>
        <pc:sldMkLst>
          <pc:docMk/>
          <pc:sldMk cId="3493702504" sldId="326"/>
        </pc:sldMkLst>
        <pc:spChg chg="del mod">
          <ac:chgData name="Mercy Asante [ MTN Ghana ]" userId="6e60d8d2-ed5b-4aac-84e4-16096b05884d" providerId="ADAL" clId="{2481FB4C-39B8-44DA-BF6A-D1B5D34539DA}" dt="2024-07-23T17:14:32.592" v="100439" actId="478"/>
          <ac:spMkLst>
            <pc:docMk/>
            <pc:sldMk cId="3493702504" sldId="326"/>
            <ac:spMk id="2" creationId="{0AB7DBB4-19D5-4915-1258-92E97657E142}"/>
          </ac:spMkLst>
        </pc:spChg>
        <pc:spChg chg="mod">
          <ac:chgData name="Mercy Asante [ MTN Ghana ]" userId="6e60d8d2-ed5b-4aac-84e4-16096b05884d" providerId="ADAL" clId="{2481FB4C-39B8-44DA-BF6A-D1B5D34539DA}" dt="2024-07-23T17:16:39.368" v="104419" actId="14100"/>
          <ac:spMkLst>
            <pc:docMk/>
            <pc:sldMk cId="3493702504" sldId="326"/>
            <ac:spMk id="7" creationId="{B0759A4E-1679-BF84-EE9A-7DA64542595F}"/>
          </ac:spMkLst>
        </pc:spChg>
        <pc:spChg chg="mod">
          <ac:chgData name="Mercy Asante [ MTN Ghana ]" userId="6e60d8d2-ed5b-4aac-84e4-16096b05884d" providerId="ADAL" clId="{2481FB4C-39B8-44DA-BF6A-D1B5D34539DA}" dt="2024-07-23T17:16:43.324" v="104612" actId="14100"/>
          <ac:spMkLst>
            <pc:docMk/>
            <pc:sldMk cId="3493702504" sldId="326"/>
            <ac:spMk id="8" creationId="{2C5F0A73-2614-FF1B-5B89-641E23A34706}"/>
          </ac:spMkLst>
        </pc:spChg>
        <pc:spChg chg="mod">
          <ac:chgData name="Mercy Asante [ MTN Ghana ]" userId="6e60d8d2-ed5b-4aac-84e4-16096b05884d" providerId="ADAL" clId="{2481FB4C-39B8-44DA-BF6A-D1B5D34539DA}" dt="2024-07-23T17:16:47.788" v="104805" actId="14100"/>
          <ac:spMkLst>
            <pc:docMk/>
            <pc:sldMk cId="3493702504" sldId="326"/>
            <ac:spMk id="9" creationId="{BD7755C1-FE92-FC9C-E7BA-7697F76061B6}"/>
          </ac:spMkLst>
        </pc:spChg>
        <pc:spChg chg="del mod">
          <ac:chgData name="Mercy Asante [ MTN Ghana ]" userId="6e60d8d2-ed5b-4aac-84e4-16096b05884d" providerId="ADAL" clId="{2481FB4C-39B8-44DA-BF6A-D1B5D34539DA}" dt="2024-07-23T17:14:20.495" v="100246"/>
          <ac:spMkLst>
            <pc:docMk/>
            <pc:sldMk cId="3493702504" sldId="326"/>
            <ac:spMk id="11" creationId="{7A20EC47-211F-0F2D-7C6D-43189E09E3AE}"/>
          </ac:spMkLst>
        </pc:spChg>
        <pc:spChg chg="mod">
          <ac:chgData name="Mercy Asante [ MTN Ghana ]" userId="6e60d8d2-ed5b-4aac-84e4-16096b05884d" providerId="ADAL" clId="{2481FB4C-39B8-44DA-BF6A-D1B5D34539DA}" dt="2024-07-23T17:15:52.785" v="103647" actId="14100"/>
          <ac:spMkLst>
            <pc:docMk/>
            <pc:sldMk cId="3493702504" sldId="326"/>
            <ac:spMk id="12" creationId="{48AF5D98-9914-77D5-9313-7C488AE25146}"/>
          </ac:spMkLst>
        </pc:spChg>
        <pc:spChg chg="mod">
          <ac:chgData name="Mercy Asante [ MTN Ghana ]" userId="6e60d8d2-ed5b-4aac-84e4-16096b05884d" providerId="ADAL" clId="{2481FB4C-39B8-44DA-BF6A-D1B5D34539DA}" dt="2024-07-23T17:16:03.138" v="103840" actId="14100"/>
          <ac:spMkLst>
            <pc:docMk/>
            <pc:sldMk cId="3493702504" sldId="326"/>
            <ac:spMk id="13" creationId="{2DDF0026-1D5D-E9A8-B134-FE335B21CF50}"/>
          </ac:spMkLst>
        </pc:spChg>
        <pc:spChg chg="mod">
          <ac:chgData name="Mercy Asante [ MTN Ghana ]" userId="6e60d8d2-ed5b-4aac-84e4-16096b05884d" providerId="ADAL" clId="{2481FB4C-39B8-44DA-BF6A-D1B5D34539DA}" dt="2024-07-23T17:15:40.860" v="103454" actId="14100"/>
          <ac:spMkLst>
            <pc:docMk/>
            <pc:sldMk cId="3493702504" sldId="326"/>
            <ac:spMk id="14" creationId="{850FB07F-85E2-1959-BCE3-D35E8A8F419E}"/>
          </ac:spMkLst>
        </pc:spChg>
        <pc:spChg chg="del mod">
          <ac:chgData name="Mercy Asante [ MTN Ghana ]" userId="6e60d8d2-ed5b-4aac-84e4-16096b05884d" providerId="ADAL" clId="{2481FB4C-39B8-44DA-BF6A-D1B5D34539DA}" dt="2024-07-23T17:14:36.088" v="100632" actId="478"/>
          <ac:spMkLst>
            <pc:docMk/>
            <pc:sldMk cId="3493702504" sldId="326"/>
            <ac:spMk id="16" creationId="{0233FCA8-D99D-70DA-43B9-B56261A7AA7D}"/>
          </ac:spMkLst>
        </pc:spChg>
        <pc:spChg chg="mod">
          <ac:chgData name="Mercy Asante [ MTN Ghana ]" userId="6e60d8d2-ed5b-4aac-84e4-16096b05884d" providerId="ADAL" clId="{2481FB4C-39B8-44DA-BF6A-D1B5D34539DA}" dt="2024-07-23T17:17:07.306" v="105577" actId="14100"/>
          <ac:spMkLst>
            <pc:docMk/>
            <pc:sldMk cId="3493702504" sldId="326"/>
            <ac:spMk id="17" creationId="{EF34556B-D761-062E-C029-3066E2D9E27C}"/>
          </ac:spMkLst>
        </pc:spChg>
        <pc:spChg chg="mod">
          <ac:chgData name="Mercy Asante [ MTN Ghana ]" userId="6e60d8d2-ed5b-4aac-84e4-16096b05884d" providerId="ADAL" clId="{2481FB4C-39B8-44DA-BF6A-D1B5D34539DA}" dt="2024-07-23T17:17:25.521" v="106356" actId="1035"/>
          <ac:spMkLst>
            <pc:docMk/>
            <pc:sldMk cId="3493702504" sldId="326"/>
            <ac:spMk id="18" creationId="{7D293AFE-8141-A3F2-0642-B5A803D4C2B5}"/>
          </ac:spMkLst>
        </pc:spChg>
        <pc:spChg chg="mod">
          <ac:chgData name="Mercy Asante [ MTN Ghana ]" userId="6e60d8d2-ed5b-4aac-84e4-16096b05884d" providerId="ADAL" clId="{2481FB4C-39B8-44DA-BF6A-D1B5D34539DA}" dt="2024-07-23T17:17:21.754" v="106161" actId="1035"/>
          <ac:spMkLst>
            <pc:docMk/>
            <pc:sldMk cId="3493702504" sldId="326"/>
            <ac:spMk id="19" creationId="{85090F88-08B1-2C91-071F-914E60619E9B}"/>
          </ac:spMkLst>
        </pc:spChg>
      </pc:sldChg>
      <pc:sldChg chg="modNotes">
        <pc:chgData name="Mercy Asante [ MTN Ghana ]" userId="6e60d8d2-ed5b-4aac-84e4-16096b05884d" providerId="ADAL" clId="{2481FB4C-39B8-44DA-BF6A-D1B5D34539DA}" dt="2024-07-23T15:50:18.704" v="32259" actId="947"/>
        <pc:sldMkLst>
          <pc:docMk/>
          <pc:sldMk cId="538895361" sldId="327"/>
        </pc:sldMkLst>
      </pc:sldChg>
      <pc:sldChg chg="modSp mod modNotes">
        <pc:chgData name="Mercy Asante [ MTN Ghana ]" userId="6e60d8d2-ed5b-4aac-84e4-16096b05884d" providerId="ADAL" clId="{2481FB4C-39B8-44DA-BF6A-D1B5D34539DA}" dt="2024-07-24T08:25:30.836" v="128612" actId="947"/>
        <pc:sldMkLst>
          <pc:docMk/>
          <pc:sldMk cId="1939847589" sldId="328"/>
        </pc:sldMkLst>
        <pc:spChg chg="mod">
          <ac:chgData name="Mercy Asante [ MTN Ghana ]" userId="6e60d8d2-ed5b-4aac-84e4-16096b05884d" providerId="ADAL" clId="{2481FB4C-39B8-44DA-BF6A-D1B5D34539DA}" dt="2024-07-23T16:15:11.609" v="44494" actId="14100"/>
          <ac:spMkLst>
            <pc:docMk/>
            <pc:sldMk cId="1939847589" sldId="328"/>
            <ac:spMk id="2" creationId="{0AB7DBB4-19D5-4915-1258-92E97657E142}"/>
          </ac:spMkLst>
        </pc:spChg>
        <pc:spChg chg="mod">
          <ac:chgData name="Mercy Asante [ MTN Ghana ]" userId="6e60d8d2-ed5b-4aac-84e4-16096b05884d" providerId="ADAL" clId="{2481FB4C-39B8-44DA-BF6A-D1B5D34539DA}" dt="2024-07-23T16:36:30.672" v="69919" actId="1035"/>
          <ac:spMkLst>
            <pc:docMk/>
            <pc:sldMk cId="1939847589" sldId="328"/>
            <ac:spMk id="5" creationId="{A1216E7D-FD87-972F-CE44-A0EC4A8FFE2E}"/>
          </ac:spMkLst>
        </pc:spChg>
        <pc:spChg chg="mod">
          <ac:chgData name="Mercy Asante [ MTN Ghana ]" userId="6e60d8d2-ed5b-4aac-84e4-16096b05884d" providerId="ADAL" clId="{2481FB4C-39B8-44DA-BF6A-D1B5D34539DA}" dt="2024-07-23T16:36:19.729" v="69336" actId="1036"/>
          <ac:spMkLst>
            <pc:docMk/>
            <pc:sldMk cId="1939847589" sldId="328"/>
            <ac:spMk id="6" creationId="{C31E99AF-0947-BF43-CEC9-A574029649E7}"/>
          </ac:spMkLst>
        </pc:spChg>
        <pc:spChg chg="mod">
          <ac:chgData name="Mercy Asante [ MTN Ghana ]" userId="6e60d8d2-ed5b-4aac-84e4-16096b05884d" providerId="ADAL" clId="{2481FB4C-39B8-44DA-BF6A-D1B5D34539DA}" dt="2024-07-23T16:15:40.924" v="45266" actId="14100"/>
          <ac:spMkLst>
            <pc:docMk/>
            <pc:sldMk cId="1939847589" sldId="328"/>
            <ac:spMk id="7" creationId="{B0759A4E-1679-BF84-EE9A-7DA64542595F}"/>
          </ac:spMkLst>
        </pc:spChg>
        <pc:spChg chg="mod">
          <ac:chgData name="Mercy Asante [ MTN Ghana ]" userId="6e60d8d2-ed5b-4aac-84e4-16096b05884d" providerId="ADAL" clId="{2481FB4C-39B8-44DA-BF6A-D1B5D34539DA}" dt="2024-07-23T16:16:44.084" v="47625" actId="14100"/>
          <ac:spMkLst>
            <pc:docMk/>
            <pc:sldMk cId="1939847589" sldId="328"/>
            <ac:spMk id="8" creationId="{2C5F0A73-2614-FF1B-5B89-641E23A34706}"/>
          </ac:spMkLst>
        </pc:spChg>
        <pc:spChg chg="mod">
          <ac:chgData name="Mercy Asante [ MTN Ghana ]" userId="6e60d8d2-ed5b-4aac-84e4-16096b05884d" providerId="ADAL" clId="{2481FB4C-39B8-44DA-BF6A-D1B5D34539DA}" dt="2024-07-23T16:15:47.052" v="45459" actId="14100"/>
          <ac:spMkLst>
            <pc:docMk/>
            <pc:sldMk cId="1939847589" sldId="328"/>
            <ac:spMk id="9" creationId="{BD7755C1-FE92-FC9C-E7BA-7697F76061B6}"/>
          </ac:spMkLst>
        </pc:spChg>
        <pc:spChg chg="mod">
          <ac:chgData name="Mercy Asante [ MTN Ghana ]" userId="6e60d8d2-ed5b-4aac-84e4-16096b05884d" providerId="ADAL" clId="{2481FB4C-39B8-44DA-BF6A-D1B5D34539DA}" dt="2024-07-23T16:36:11.089" v="68367" actId="1036"/>
          <ac:spMkLst>
            <pc:docMk/>
            <pc:sldMk cId="1939847589" sldId="328"/>
            <ac:spMk id="10" creationId="{EA483FB6-20ED-34A1-611D-B76800D961FA}"/>
          </ac:spMkLst>
        </pc:spChg>
        <pc:spChg chg="mod">
          <ac:chgData name="Mercy Asante [ MTN Ghana ]" userId="6e60d8d2-ed5b-4aac-84e4-16096b05884d" providerId="ADAL" clId="{2481FB4C-39B8-44DA-BF6A-D1B5D34539DA}" dt="2024-07-23T16:44:09.571" v="78936" actId="20577"/>
          <ac:spMkLst>
            <pc:docMk/>
            <pc:sldMk cId="1939847589" sldId="328"/>
            <ac:spMk id="15" creationId="{7C312417-2F17-A83E-CEF0-812F7699BBAD}"/>
          </ac:spMkLst>
        </pc:spChg>
        <pc:spChg chg="mod">
          <ac:chgData name="Mercy Asante [ MTN Ghana ]" userId="6e60d8d2-ed5b-4aac-84e4-16096b05884d" providerId="ADAL" clId="{2481FB4C-39B8-44DA-BF6A-D1B5D34539DA}" dt="2024-07-23T17:19:49.042" v="107900" actId="14100"/>
          <ac:spMkLst>
            <pc:docMk/>
            <pc:sldMk cId="1939847589" sldId="328"/>
            <ac:spMk id="16" creationId="{0233FCA8-D99D-70DA-43B9-B56261A7AA7D}"/>
          </ac:spMkLst>
        </pc:spChg>
        <pc:spChg chg="mod">
          <ac:chgData name="Mercy Asante [ MTN Ghana ]" userId="6e60d8d2-ed5b-4aac-84e4-16096b05884d" providerId="ADAL" clId="{2481FB4C-39B8-44DA-BF6A-D1B5D34539DA}" dt="2024-07-23T17:19:42.530" v="107514" actId="14100"/>
          <ac:spMkLst>
            <pc:docMk/>
            <pc:sldMk cId="1939847589" sldId="328"/>
            <ac:spMk id="17" creationId="{EF34556B-D761-062E-C029-3066E2D9E27C}"/>
          </ac:spMkLst>
        </pc:spChg>
        <pc:spChg chg="mod">
          <ac:chgData name="Mercy Asante [ MTN Ghana ]" userId="6e60d8d2-ed5b-4aac-84e4-16096b05884d" providerId="ADAL" clId="{2481FB4C-39B8-44DA-BF6A-D1B5D34539DA}" dt="2024-07-23T17:19:36.503" v="107128" actId="14100"/>
          <ac:spMkLst>
            <pc:docMk/>
            <pc:sldMk cId="1939847589" sldId="328"/>
            <ac:spMk id="18" creationId="{7D293AFE-8141-A3F2-0642-B5A803D4C2B5}"/>
          </ac:spMkLst>
        </pc:spChg>
        <pc:spChg chg="mod">
          <ac:chgData name="Mercy Asante [ MTN Ghana ]" userId="6e60d8d2-ed5b-4aac-84e4-16096b05884d" providerId="ADAL" clId="{2481FB4C-39B8-44DA-BF6A-D1B5D34539DA}" dt="2024-07-23T17:19:30.249" v="106742" actId="14100"/>
          <ac:spMkLst>
            <pc:docMk/>
            <pc:sldMk cId="1939847589" sldId="328"/>
            <ac:spMk id="19" creationId="{85090F88-08B1-2C91-071F-914E60619E9B}"/>
          </ac:spMkLst>
        </pc:spChg>
      </pc:sldChg>
      <pc:sldChg chg="modSp mod modNotes">
        <pc:chgData name="Mercy Asante [ MTN Ghana ]" userId="6e60d8d2-ed5b-4aac-84e4-16096b05884d" providerId="ADAL" clId="{2481FB4C-39B8-44DA-BF6A-D1B5D34539DA}" dt="2024-07-24T08:25:30.866" v="128626" actId="947"/>
        <pc:sldMkLst>
          <pc:docMk/>
          <pc:sldMk cId="1640931693" sldId="329"/>
        </pc:sldMkLst>
        <pc:spChg chg="mod">
          <ac:chgData name="Mercy Asante [ MTN Ghana ]" userId="6e60d8d2-ed5b-4aac-84e4-16096b05884d" providerId="ADAL" clId="{2481FB4C-39B8-44DA-BF6A-D1B5D34539DA}" dt="2024-07-23T17:20:35.358" v="108865" actId="20577"/>
          <ac:spMkLst>
            <pc:docMk/>
            <pc:sldMk cId="1640931693" sldId="329"/>
            <ac:spMk id="3" creationId="{2055BA3F-A718-08AB-2A06-0F20AEF59BD0}"/>
          </ac:spMkLst>
        </pc:spChg>
        <pc:spChg chg="mod">
          <ac:chgData name="Mercy Asante [ MTN Ghana ]" userId="6e60d8d2-ed5b-4aac-84e4-16096b05884d" providerId="ADAL" clId="{2481FB4C-39B8-44DA-BF6A-D1B5D34539DA}" dt="2024-07-23T16:31:04.822" v="60720" actId="14100"/>
          <ac:spMkLst>
            <pc:docMk/>
            <pc:sldMk cId="1640931693" sldId="329"/>
            <ac:spMk id="7" creationId="{B0759A4E-1679-BF84-EE9A-7DA64542595F}"/>
          </ac:spMkLst>
        </pc:spChg>
        <pc:spChg chg="mod">
          <ac:chgData name="Mercy Asante [ MTN Ghana ]" userId="6e60d8d2-ed5b-4aac-84e4-16096b05884d" providerId="ADAL" clId="{2481FB4C-39B8-44DA-BF6A-D1B5D34539DA}" dt="2024-07-23T16:31:16.319" v="61298" actId="14100"/>
          <ac:spMkLst>
            <pc:docMk/>
            <pc:sldMk cId="1640931693" sldId="329"/>
            <ac:spMk id="8" creationId="{2C5F0A73-2614-FF1B-5B89-641E23A34706}"/>
          </ac:spMkLst>
        </pc:spChg>
        <pc:spChg chg="mod">
          <ac:chgData name="Mercy Asante [ MTN Ghana ]" userId="6e60d8d2-ed5b-4aac-84e4-16096b05884d" providerId="ADAL" clId="{2481FB4C-39B8-44DA-BF6A-D1B5D34539DA}" dt="2024-07-23T16:30:02.888" v="59720" actId="14100"/>
          <ac:spMkLst>
            <pc:docMk/>
            <pc:sldMk cId="1640931693" sldId="329"/>
            <ac:spMk id="9" creationId="{BD7755C1-FE92-FC9C-E7BA-7697F76061B6}"/>
          </ac:spMkLst>
        </pc:spChg>
        <pc:spChg chg="mod">
          <ac:chgData name="Mercy Asante [ MTN Ghana ]" userId="6e60d8d2-ed5b-4aac-84e4-16096b05884d" providerId="ADAL" clId="{2481FB4C-39B8-44DA-BF6A-D1B5D34539DA}" dt="2024-07-23T16:48:06.268" v="81310" actId="1037"/>
          <ac:spMkLst>
            <pc:docMk/>
            <pc:sldMk cId="1640931693" sldId="329"/>
            <ac:spMk id="12" creationId="{48AF5D98-9914-77D5-9313-7C488AE25146}"/>
          </ac:spMkLst>
        </pc:spChg>
        <pc:spChg chg="mod">
          <ac:chgData name="Mercy Asante [ MTN Ghana ]" userId="6e60d8d2-ed5b-4aac-84e4-16096b05884d" providerId="ADAL" clId="{2481FB4C-39B8-44DA-BF6A-D1B5D34539DA}" dt="2024-07-23T16:31:40.513" v="62311" actId="1037"/>
          <ac:spMkLst>
            <pc:docMk/>
            <pc:sldMk cId="1640931693" sldId="329"/>
            <ac:spMk id="13" creationId="{2DDF0026-1D5D-E9A8-B134-FE335B21CF50}"/>
          </ac:spMkLst>
        </pc:spChg>
        <pc:spChg chg="mod">
          <ac:chgData name="Mercy Asante [ MTN Ghana ]" userId="6e60d8d2-ed5b-4aac-84e4-16096b05884d" providerId="ADAL" clId="{2481FB4C-39B8-44DA-BF6A-D1B5D34539DA}" dt="2024-07-23T16:44:29.293" v="79527" actId="14100"/>
          <ac:spMkLst>
            <pc:docMk/>
            <pc:sldMk cId="1640931693" sldId="329"/>
            <ac:spMk id="14" creationId="{850FB07F-85E2-1959-BCE3-D35E8A8F419E}"/>
          </ac:spMkLst>
        </pc:spChg>
        <pc:spChg chg="mod">
          <ac:chgData name="Mercy Asante [ MTN Ghana ]" userId="6e60d8d2-ed5b-4aac-84e4-16096b05884d" providerId="ADAL" clId="{2481FB4C-39B8-44DA-BF6A-D1B5D34539DA}" dt="2024-07-23T17:21:35.275" v="109063" actId="1036"/>
          <ac:spMkLst>
            <pc:docMk/>
            <pc:sldMk cId="1640931693" sldId="329"/>
            <ac:spMk id="17" creationId="{EF34556B-D761-062E-C029-3066E2D9E27C}"/>
          </ac:spMkLst>
        </pc:spChg>
        <pc:spChg chg="mod">
          <ac:chgData name="Mercy Asante [ MTN Ghana ]" userId="6e60d8d2-ed5b-4aac-84e4-16096b05884d" providerId="ADAL" clId="{2481FB4C-39B8-44DA-BF6A-D1B5D34539DA}" dt="2024-07-23T17:20:20.968" v="108672" actId="14100"/>
          <ac:spMkLst>
            <pc:docMk/>
            <pc:sldMk cId="1640931693" sldId="329"/>
            <ac:spMk id="18" creationId="{7D293AFE-8141-A3F2-0642-B5A803D4C2B5}"/>
          </ac:spMkLst>
        </pc:spChg>
        <pc:spChg chg="mod">
          <ac:chgData name="Mercy Asante [ MTN Ghana ]" userId="6e60d8d2-ed5b-4aac-84e4-16096b05884d" providerId="ADAL" clId="{2481FB4C-39B8-44DA-BF6A-D1B5D34539DA}" dt="2024-07-23T16:41:27.459" v="75590" actId="20577"/>
          <ac:spMkLst>
            <pc:docMk/>
            <pc:sldMk cId="1640931693" sldId="329"/>
            <ac:spMk id="19" creationId="{85090F88-08B1-2C91-071F-914E60619E9B}"/>
          </ac:spMkLst>
        </pc:spChg>
      </pc:sldChg>
      <pc:sldChg chg="modSp mod modNotes">
        <pc:chgData name="Mercy Asante [ MTN Ghana ]" userId="6e60d8d2-ed5b-4aac-84e4-16096b05884d" providerId="ADAL" clId="{2481FB4C-39B8-44DA-BF6A-D1B5D34539DA}" dt="2024-07-24T08:25:30.883" v="128633" actId="947"/>
        <pc:sldMkLst>
          <pc:docMk/>
          <pc:sldMk cId="2919327972" sldId="330"/>
        </pc:sldMkLst>
        <pc:spChg chg="mod">
          <ac:chgData name="Mercy Asante [ MTN Ghana ]" userId="6e60d8d2-ed5b-4aac-84e4-16096b05884d" providerId="ADAL" clId="{2481FB4C-39B8-44DA-BF6A-D1B5D34539DA}" dt="2024-07-23T16:25:16.370" v="57781" actId="1035"/>
          <ac:spMkLst>
            <pc:docMk/>
            <pc:sldMk cId="2919327972" sldId="330"/>
            <ac:spMk id="2" creationId="{0AB7DBB4-19D5-4915-1258-92E97657E142}"/>
          </ac:spMkLst>
        </pc:spChg>
        <pc:spChg chg="mod">
          <ac:chgData name="Mercy Asante [ MTN Ghana ]" userId="6e60d8d2-ed5b-4aac-84e4-16096b05884d" providerId="ADAL" clId="{2481FB4C-39B8-44DA-BF6A-D1B5D34539DA}" dt="2024-07-23T16:22:51.269" v="53275" actId="20577"/>
          <ac:spMkLst>
            <pc:docMk/>
            <pc:sldMk cId="2919327972" sldId="330"/>
            <ac:spMk id="3" creationId="{2055BA3F-A718-08AB-2A06-0F20AEF59BD0}"/>
          </ac:spMkLst>
        </pc:spChg>
        <pc:spChg chg="mod">
          <ac:chgData name="Mercy Asante [ MTN Ghana ]" userId="6e60d8d2-ed5b-4aac-84e4-16096b05884d" providerId="ADAL" clId="{2481FB4C-39B8-44DA-BF6A-D1B5D34539DA}" dt="2024-07-23T17:22:33.782" v="110221" actId="14100"/>
          <ac:spMkLst>
            <pc:docMk/>
            <pc:sldMk cId="2919327972" sldId="330"/>
            <ac:spMk id="5" creationId="{3B5807B9-EEC3-354C-D454-E14709C9C5C2}"/>
          </ac:spMkLst>
        </pc:spChg>
        <pc:spChg chg="mod">
          <ac:chgData name="Mercy Asante [ MTN Ghana ]" userId="6e60d8d2-ed5b-4aac-84e4-16096b05884d" providerId="ADAL" clId="{2481FB4C-39B8-44DA-BF6A-D1B5D34539DA}" dt="2024-07-23T17:22:23.618" v="109835" actId="14100"/>
          <ac:spMkLst>
            <pc:docMk/>
            <pc:sldMk cId="2919327972" sldId="330"/>
            <ac:spMk id="6" creationId="{4CB3BA68-0CAF-992B-ABB7-81D69BB8784D}"/>
          </ac:spMkLst>
        </pc:spChg>
        <pc:spChg chg="mod">
          <ac:chgData name="Mercy Asante [ MTN Ghana ]" userId="6e60d8d2-ed5b-4aac-84e4-16096b05884d" providerId="ADAL" clId="{2481FB4C-39B8-44DA-BF6A-D1B5D34539DA}" dt="2024-07-23T16:25:16.370" v="57781" actId="1035"/>
          <ac:spMkLst>
            <pc:docMk/>
            <pc:sldMk cId="2919327972" sldId="330"/>
            <ac:spMk id="7" creationId="{B0759A4E-1679-BF84-EE9A-7DA64542595F}"/>
          </ac:spMkLst>
        </pc:spChg>
        <pc:spChg chg="mod">
          <ac:chgData name="Mercy Asante [ MTN Ghana ]" userId="6e60d8d2-ed5b-4aac-84e4-16096b05884d" providerId="ADAL" clId="{2481FB4C-39B8-44DA-BF6A-D1B5D34539DA}" dt="2024-07-23T16:25:16.370" v="57781" actId="1035"/>
          <ac:spMkLst>
            <pc:docMk/>
            <pc:sldMk cId="2919327972" sldId="330"/>
            <ac:spMk id="8" creationId="{2C5F0A73-2614-FF1B-5B89-641E23A34706}"/>
          </ac:spMkLst>
        </pc:spChg>
        <pc:spChg chg="mod">
          <ac:chgData name="Mercy Asante [ MTN Ghana ]" userId="6e60d8d2-ed5b-4aac-84e4-16096b05884d" providerId="ADAL" clId="{2481FB4C-39B8-44DA-BF6A-D1B5D34539DA}" dt="2024-07-23T16:25:16.370" v="57781" actId="1035"/>
          <ac:spMkLst>
            <pc:docMk/>
            <pc:sldMk cId="2919327972" sldId="330"/>
            <ac:spMk id="9" creationId="{BD7755C1-FE92-FC9C-E7BA-7697F76061B6}"/>
          </ac:spMkLst>
        </pc:spChg>
        <pc:spChg chg="mod">
          <ac:chgData name="Mercy Asante [ MTN Ghana ]" userId="6e60d8d2-ed5b-4aac-84e4-16096b05884d" providerId="ADAL" clId="{2481FB4C-39B8-44DA-BF6A-D1B5D34539DA}" dt="2024-07-23T17:22:16.003" v="109449" actId="14100"/>
          <ac:spMkLst>
            <pc:docMk/>
            <pc:sldMk cId="2919327972" sldId="330"/>
            <ac:spMk id="10" creationId="{1EB63EA7-F8CC-5549-FF4A-845DE852D9FA}"/>
          </ac:spMkLst>
        </pc:spChg>
        <pc:spChg chg="mod">
          <ac:chgData name="Mercy Asante [ MTN Ghana ]" userId="6e60d8d2-ed5b-4aac-84e4-16096b05884d" providerId="ADAL" clId="{2481FB4C-39B8-44DA-BF6A-D1B5D34539DA}" dt="2024-07-23T16:44:02.975" v="78737" actId="14100"/>
          <ac:spMkLst>
            <pc:docMk/>
            <pc:sldMk cId="2919327972" sldId="330"/>
            <ac:spMk id="15" creationId="{9E5B4241-D4E9-98EA-8448-FF3F7FCDC768}"/>
          </ac:spMkLst>
        </pc:spChg>
        <pc:spChg chg="mod">
          <ac:chgData name="Mercy Asante [ MTN Ghana ]" userId="6e60d8d2-ed5b-4aac-84e4-16096b05884d" providerId="ADAL" clId="{2481FB4C-39B8-44DA-BF6A-D1B5D34539DA}" dt="2024-07-23T16:29:39.487" v="59335" actId="20577"/>
          <ac:spMkLst>
            <pc:docMk/>
            <pc:sldMk cId="2919327972" sldId="330"/>
            <ac:spMk id="16" creationId="{0233FCA8-D99D-70DA-43B9-B56261A7AA7D}"/>
          </ac:spMkLst>
        </pc:spChg>
        <pc:spChg chg="mod">
          <ac:chgData name="Mercy Asante [ MTN Ghana ]" userId="6e60d8d2-ed5b-4aac-84e4-16096b05884d" providerId="ADAL" clId="{2481FB4C-39B8-44DA-BF6A-D1B5D34539DA}" dt="2024-07-23T16:25:16.370" v="57781" actId="1035"/>
          <ac:spMkLst>
            <pc:docMk/>
            <pc:sldMk cId="2919327972" sldId="330"/>
            <ac:spMk id="17" creationId="{EF34556B-D761-062E-C029-3066E2D9E27C}"/>
          </ac:spMkLst>
        </pc:spChg>
        <pc:spChg chg="mod">
          <ac:chgData name="Mercy Asante [ MTN Ghana ]" userId="6e60d8d2-ed5b-4aac-84e4-16096b05884d" providerId="ADAL" clId="{2481FB4C-39B8-44DA-BF6A-D1B5D34539DA}" dt="2024-07-23T16:25:16.370" v="57781" actId="1035"/>
          <ac:spMkLst>
            <pc:docMk/>
            <pc:sldMk cId="2919327972" sldId="330"/>
            <ac:spMk id="18" creationId="{7D293AFE-8141-A3F2-0642-B5A803D4C2B5}"/>
          </ac:spMkLst>
        </pc:spChg>
        <pc:spChg chg="mod">
          <ac:chgData name="Mercy Asante [ MTN Ghana ]" userId="6e60d8d2-ed5b-4aac-84e4-16096b05884d" providerId="ADAL" clId="{2481FB4C-39B8-44DA-BF6A-D1B5D34539DA}" dt="2024-07-23T16:25:16.370" v="57781" actId="1035"/>
          <ac:spMkLst>
            <pc:docMk/>
            <pc:sldMk cId="2919327972" sldId="330"/>
            <ac:spMk id="19" creationId="{85090F88-08B1-2C91-071F-914E60619E9B}"/>
          </ac:spMkLst>
        </pc:spChg>
        <pc:picChg chg="mod">
          <ac:chgData name="Mercy Asante [ MTN Ghana ]" userId="6e60d8d2-ed5b-4aac-84e4-16096b05884d" providerId="ADAL" clId="{2481FB4C-39B8-44DA-BF6A-D1B5D34539DA}" dt="2024-07-23T16:24:53.098" v="57183" actId="14100"/>
          <ac:picMkLst>
            <pc:docMk/>
            <pc:sldMk cId="2919327972" sldId="330"/>
            <ac:picMk id="4" creationId="{CD3D8C36-7FA1-C560-D31F-62A4A01E6801}"/>
          </ac:picMkLst>
        </pc:picChg>
      </pc:sldChg>
      <pc:sldChg chg="modNotes">
        <pc:chgData name="Mercy Asante [ MTN Ghana ]" userId="6e60d8d2-ed5b-4aac-84e4-16096b05884d" providerId="ADAL" clId="{2481FB4C-39B8-44DA-BF6A-D1B5D34539DA}" dt="2024-07-23T15:59:01.194" v="39099" actId="947"/>
        <pc:sldMkLst>
          <pc:docMk/>
          <pc:sldMk cId="2018786029" sldId="331"/>
        </pc:sldMkLst>
      </pc:sldChg>
      <pc:sldChg chg="modNotes">
        <pc:chgData name="Mercy Asante [ MTN Ghana ]" userId="6e60d8d2-ed5b-4aac-84e4-16096b05884d" providerId="ADAL" clId="{2481FB4C-39B8-44DA-BF6A-D1B5D34539DA}" dt="2024-07-23T15:50:18.704" v="32266" actId="947"/>
        <pc:sldMkLst>
          <pc:docMk/>
          <pc:sldMk cId="3484805424" sldId="331"/>
        </pc:sldMkLst>
      </pc:sldChg>
      <pc:sldChg chg="add del setBg modNotes">
        <pc:chgData name="Mercy Asante [ MTN Ghana ]" userId="6e60d8d2-ed5b-4aac-84e4-16096b05884d" providerId="ADAL" clId="{2481FB4C-39B8-44DA-BF6A-D1B5D34539DA}" dt="2024-07-23T17:26:48.413" v="117712" actId="47"/>
        <pc:sldMkLst>
          <pc:docMk/>
          <pc:sldMk cId="3801463339" sldId="331"/>
        </pc:sldMkLst>
      </pc:sldChg>
      <pc:sldChg chg="delSp modSp del mod modNotes">
        <pc:chgData name="Mercy Asante [ MTN Ghana ]" userId="6e60d8d2-ed5b-4aac-84e4-16096b05884d" providerId="ADAL" clId="{2481FB4C-39B8-44DA-BF6A-D1B5D34539DA}" dt="2024-07-23T17:28:51.983" v="121185" actId="47"/>
        <pc:sldMkLst>
          <pc:docMk/>
          <pc:sldMk cId="440004666" sldId="332"/>
        </pc:sldMkLst>
        <pc:spChg chg="mod">
          <ac:chgData name="Mercy Asante [ MTN Ghana ]" userId="6e60d8d2-ed5b-4aac-84e4-16096b05884d" providerId="ADAL" clId="{2481FB4C-39B8-44DA-BF6A-D1B5D34539DA}" dt="2024-07-23T17:27:58.910" v="118511" actId="207"/>
          <ac:spMkLst>
            <pc:docMk/>
            <pc:sldMk cId="440004666" sldId="332"/>
            <ac:spMk id="2" creationId="{2EA5CFF9-DFA9-8D7A-0AB1-EB5A7D24ED78}"/>
          </ac:spMkLst>
        </pc:spChg>
        <pc:picChg chg="del">
          <ac:chgData name="Mercy Asante [ MTN Ghana ]" userId="6e60d8d2-ed5b-4aac-84e4-16096b05884d" providerId="ADAL" clId="{2481FB4C-39B8-44DA-BF6A-D1B5D34539DA}" dt="2024-07-23T17:27:53.311" v="118311" actId="478"/>
          <ac:picMkLst>
            <pc:docMk/>
            <pc:sldMk cId="440004666" sldId="332"/>
            <ac:picMk id="10" creationId="{F4C874AD-8E08-F296-0BFC-E884378ACF5C}"/>
          </ac:picMkLst>
        </pc:picChg>
      </pc:sldChg>
      <pc:sldChg chg="addSp delSp modSp del mod delAnim modAnim modNotes">
        <pc:chgData name="Mercy Asante [ MTN Ghana ]" userId="6e60d8d2-ed5b-4aac-84e4-16096b05884d" providerId="ADAL" clId="{2481FB4C-39B8-44DA-BF6A-D1B5D34539DA}" dt="2024-07-23T17:29:43.307" v="121595" actId="47"/>
        <pc:sldMkLst>
          <pc:docMk/>
          <pc:sldMk cId="2052958061" sldId="333"/>
        </pc:sldMkLst>
        <pc:spChg chg="del">
          <ac:chgData name="Mercy Asante [ MTN Ghana ]" userId="6e60d8d2-ed5b-4aac-84e4-16096b05884d" providerId="ADAL" clId="{2481FB4C-39B8-44DA-BF6A-D1B5D34539DA}" dt="2024-07-23T17:28:24.987" v="118917" actId="478"/>
          <ac:spMkLst>
            <pc:docMk/>
            <pc:sldMk cId="2052958061" sldId="333"/>
            <ac:spMk id="2" creationId="{2EA5CFF9-DFA9-8D7A-0AB1-EB5A7D24ED78}"/>
          </ac:spMkLst>
        </pc:spChg>
        <pc:spChg chg="del mod">
          <ac:chgData name="Mercy Asante [ MTN Ghana ]" userId="6e60d8d2-ed5b-4aac-84e4-16096b05884d" providerId="ADAL" clId="{2481FB4C-39B8-44DA-BF6A-D1B5D34539DA}" dt="2024-07-23T17:28:33.428" v="119538" actId="478"/>
          <ac:spMkLst>
            <pc:docMk/>
            <pc:sldMk cId="2052958061" sldId="333"/>
            <ac:spMk id="5" creationId="{AABED88B-C243-1BCA-8A77-739A50585AF6}"/>
          </ac:spMkLst>
        </pc:spChg>
        <pc:spChg chg="del">
          <ac:chgData name="Mercy Asante [ MTN Ghana ]" userId="6e60d8d2-ed5b-4aac-84e4-16096b05884d" providerId="ADAL" clId="{2481FB4C-39B8-44DA-BF6A-D1B5D34539DA}" dt="2024-07-23T17:28:36.526" v="119745" actId="478"/>
          <ac:spMkLst>
            <pc:docMk/>
            <pc:sldMk cId="2052958061" sldId="333"/>
            <ac:spMk id="6" creationId="{C39BE043-ADE9-97C2-C33A-63235E5658BF}"/>
          </ac:spMkLst>
        </pc:spChg>
        <pc:spChg chg="add del">
          <ac:chgData name="Mercy Asante [ MTN Ghana ]" userId="6e60d8d2-ed5b-4aac-84e4-16096b05884d" providerId="ADAL" clId="{2481FB4C-39B8-44DA-BF6A-D1B5D34539DA}" dt="2024-07-23T17:28:41.519" v="120564" actId="478"/>
          <ac:spMkLst>
            <pc:docMk/>
            <pc:sldMk cId="2052958061" sldId="333"/>
            <ac:spMk id="13" creationId="{F23167F6-36B7-BD6F-9587-EE2B64CD8075}"/>
          </ac:spMkLst>
        </pc:spChg>
        <pc:spChg chg="add mod">
          <ac:chgData name="Mercy Asante [ MTN Ghana ]" userId="6e60d8d2-ed5b-4aac-84e4-16096b05884d" providerId="ADAL" clId="{2481FB4C-39B8-44DA-BF6A-D1B5D34539DA}" dt="2024-07-23T17:29:01.093" v="121395" actId="1038"/>
          <ac:spMkLst>
            <pc:docMk/>
            <pc:sldMk cId="2052958061" sldId="333"/>
            <ac:spMk id="15" creationId="{0BBD2B85-D052-D8C5-6F4B-E2A079EB54E5}"/>
          </ac:spMkLst>
        </pc:spChg>
        <pc:picChg chg="del">
          <ac:chgData name="Mercy Asante [ MTN Ghana ]" userId="6e60d8d2-ed5b-4aac-84e4-16096b05884d" providerId="ADAL" clId="{2481FB4C-39B8-44DA-BF6A-D1B5D34539DA}" dt="2024-07-23T17:28:26.680" v="119124" actId="478"/>
          <ac:picMkLst>
            <pc:docMk/>
            <pc:sldMk cId="2052958061" sldId="333"/>
            <ac:picMk id="10" creationId="{F4C874AD-8E08-F296-0BFC-E884378ACF5C}"/>
          </ac:picMkLst>
        </pc:picChg>
      </pc:sldChg>
    </pc:docChg>
  </pc:docChgLst>
  <pc:docChgLst>
    <pc:chgData name="Emmanuel Hinson [ MTN Ghana ]" userId="78789b64-acc7-40ef-a412-b69f8669d040" providerId="ADAL" clId="{EC1B6674-5085-49AD-A17C-78A37D4C558C}"/>
    <pc:docChg chg="undo redo custSel addSld delSld modSld sldOrd modMainMaster modNotesMaster modHandout">
      <pc:chgData name="Emmanuel Hinson [ MTN Ghana ]" userId="78789b64-acc7-40ef-a412-b69f8669d040" providerId="ADAL" clId="{EC1B6674-5085-49AD-A17C-78A37D4C558C}" dt="2024-07-25T00:12:19.393" v="355628" actId="947"/>
      <pc:docMkLst>
        <pc:docMk/>
      </pc:docMkLst>
      <pc:sldChg chg="addSp delSp modSp mod modTransition modNotes">
        <pc:chgData name="Emmanuel Hinson [ MTN Ghana ]" userId="78789b64-acc7-40ef-a412-b69f8669d040" providerId="ADAL" clId="{EC1B6674-5085-49AD-A17C-78A37D4C558C}" dt="2024-07-25T00:12:19.281" v="355446" actId="947"/>
        <pc:sldMkLst>
          <pc:docMk/>
          <pc:sldMk cId="2347736023" sldId="256"/>
        </pc:sldMkLst>
        <pc:spChg chg="mod">
          <ac:chgData name="Emmanuel Hinson [ MTN Ghana ]" userId="78789b64-acc7-40ef-a412-b69f8669d040" providerId="ADAL" clId="{EC1B6674-5085-49AD-A17C-78A37D4C558C}" dt="2024-07-05T11:15:31.755" v="570"/>
          <ac:spMkLst>
            <pc:docMk/>
            <pc:sldMk cId="2347736023" sldId="256"/>
            <ac:spMk id="8" creationId="{7312305E-7EBC-6CCE-FACA-897A097C35F5}"/>
          </ac:spMkLst>
        </pc:spChg>
        <pc:spChg chg="mod">
          <ac:chgData name="Emmanuel Hinson [ MTN Ghana ]" userId="78789b64-acc7-40ef-a412-b69f8669d040" providerId="ADAL" clId="{EC1B6674-5085-49AD-A17C-78A37D4C558C}" dt="2024-07-05T11:15:47.318" v="623" actId="20577"/>
          <ac:spMkLst>
            <pc:docMk/>
            <pc:sldMk cId="2347736023" sldId="256"/>
            <ac:spMk id="10" creationId="{28DF9B07-59B3-53D4-EC97-C9D49D566771}"/>
          </ac:spMkLst>
        </pc:spChg>
        <pc:spChg chg="del">
          <ac:chgData name="Emmanuel Hinson [ MTN Ghana ]" userId="78789b64-acc7-40ef-a412-b69f8669d040" providerId="ADAL" clId="{EC1B6674-5085-49AD-A17C-78A37D4C558C}" dt="2024-07-05T11:15:53.589" v="648" actId="478"/>
          <ac:spMkLst>
            <pc:docMk/>
            <pc:sldMk cId="2347736023" sldId="256"/>
            <ac:spMk id="12" creationId="{83172604-B12F-647E-73F5-BC692D8E9774}"/>
          </ac:spMkLst>
        </pc:spChg>
        <pc:spChg chg="add del mod ord">
          <ac:chgData name="Emmanuel Hinson [ MTN Ghana ]" userId="78789b64-acc7-40ef-a412-b69f8669d040" providerId="ADAL" clId="{EC1B6674-5085-49AD-A17C-78A37D4C558C}" dt="2024-07-05T11:18:48.443" v="866"/>
          <ac:spMkLst>
            <pc:docMk/>
            <pc:sldMk cId="2347736023" sldId="256"/>
            <ac:spMk id="16" creationId="{844C5B0F-13F2-1C78-286C-7EBAA2120F39}"/>
          </ac:spMkLst>
        </pc:spChg>
        <pc:spChg chg="add del mod">
          <ac:chgData name="Emmanuel Hinson [ MTN Ghana ]" userId="78789b64-acc7-40ef-a412-b69f8669d040" providerId="ADAL" clId="{EC1B6674-5085-49AD-A17C-78A37D4C558C}" dt="2024-07-05T11:18:48.443" v="866"/>
          <ac:spMkLst>
            <pc:docMk/>
            <pc:sldMk cId="2347736023" sldId="256"/>
            <ac:spMk id="17" creationId="{A0CF08BF-4359-0B00-AA94-48D5ECFB9B68}"/>
          </ac:spMkLst>
        </pc:spChg>
        <pc:spChg chg="del mod">
          <ac:chgData name="Emmanuel Hinson [ MTN Ghana ]" userId="78789b64-acc7-40ef-a412-b69f8669d040" providerId="ADAL" clId="{EC1B6674-5085-49AD-A17C-78A37D4C558C}" dt="2024-07-05T11:20:12.148" v="1005" actId="478"/>
          <ac:spMkLst>
            <pc:docMk/>
            <pc:sldMk cId="2347736023" sldId="256"/>
            <ac:spMk id="18" creationId="{8A8030A1-FF23-3995-792F-C489BA43312D}"/>
          </ac:spMkLst>
        </pc:spChg>
        <pc:picChg chg="add mod">
          <ac:chgData name="Emmanuel Hinson [ MTN Ghana ]" userId="78789b64-acc7-40ef-a412-b69f8669d040" providerId="ADAL" clId="{EC1B6674-5085-49AD-A17C-78A37D4C558C}" dt="2024-07-05T11:07:57.294" v="418" actId="1038"/>
          <ac:picMkLst>
            <pc:docMk/>
            <pc:sldMk cId="2347736023" sldId="256"/>
            <ac:picMk id="5" creationId="{16B624B0-E583-1D86-56A8-F85D9BD7A718}"/>
          </ac:picMkLst>
        </pc:picChg>
        <pc:picChg chg="add mod">
          <ac:chgData name="Emmanuel Hinson [ MTN Ghana ]" userId="78789b64-acc7-40ef-a412-b69f8669d040" providerId="ADAL" clId="{EC1B6674-5085-49AD-A17C-78A37D4C558C}" dt="2024-07-05T11:08:21.391" v="443"/>
          <ac:picMkLst>
            <pc:docMk/>
            <pc:sldMk cId="2347736023" sldId="256"/>
            <ac:picMk id="6" creationId="{6EAC9F4F-7D85-7EC2-63D9-CF44E26E1A92}"/>
          </ac:picMkLst>
        </pc:picChg>
        <pc:picChg chg="add del mod">
          <ac:chgData name="Emmanuel Hinson [ MTN Ghana ]" userId="78789b64-acc7-40ef-a412-b69f8669d040" providerId="ADAL" clId="{EC1B6674-5085-49AD-A17C-78A37D4C558C}" dt="2024-07-05T11:10:51.037" v="544" actId="478"/>
          <ac:picMkLst>
            <pc:docMk/>
            <pc:sldMk cId="2347736023" sldId="256"/>
            <ac:picMk id="7" creationId="{E12EC13A-CFC7-6AD5-123A-3F8A931A3940}"/>
          </ac:picMkLst>
        </pc:picChg>
        <pc:picChg chg="add mod">
          <ac:chgData name="Emmanuel Hinson [ MTN Ghana ]" userId="78789b64-acc7-40ef-a412-b69f8669d040" providerId="ADAL" clId="{EC1B6674-5085-49AD-A17C-78A37D4C558C}" dt="2024-07-05T11:08:52.566" v="468"/>
          <ac:picMkLst>
            <pc:docMk/>
            <pc:sldMk cId="2347736023" sldId="256"/>
            <ac:picMk id="9" creationId="{54219988-5BBA-B5BD-AF61-0941632F84D4}"/>
          </ac:picMkLst>
        </pc:picChg>
        <pc:picChg chg="add mod">
          <ac:chgData name="Emmanuel Hinson [ MTN Ghana ]" userId="78789b64-acc7-40ef-a412-b69f8669d040" providerId="ADAL" clId="{EC1B6674-5085-49AD-A17C-78A37D4C558C}" dt="2024-07-05T11:08:52.566" v="468"/>
          <ac:picMkLst>
            <pc:docMk/>
            <pc:sldMk cId="2347736023" sldId="256"/>
            <ac:picMk id="11" creationId="{391496E7-8AC3-783C-2D27-28FBD8EBA7CA}"/>
          </ac:picMkLst>
        </pc:picChg>
        <pc:picChg chg="add del mod">
          <ac:chgData name="Emmanuel Hinson [ MTN Ghana ]" userId="78789b64-acc7-40ef-a412-b69f8669d040" providerId="ADAL" clId="{EC1B6674-5085-49AD-A17C-78A37D4C558C}" dt="2024-07-05T11:10:13.705" v="518" actId="478"/>
          <ac:picMkLst>
            <pc:docMk/>
            <pc:sldMk cId="2347736023" sldId="256"/>
            <ac:picMk id="13" creationId="{B446BA4C-5169-273C-B0EB-51F0316EABF2}"/>
          </ac:picMkLst>
        </pc:picChg>
        <pc:picChg chg="add mod">
          <ac:chgData name="Emmanuel Hinson [ MTN Ghana ]" userId="78789b64-acc7-40ef-a412-b69f8669d040" providerId="ADAL" clId="{EC1B6674-5085-49AD-A17C-78A37D4C558C}" dt="2024-07-05T11:10:48.161" v="543"/>
          <ac:picMkLst>
            <pc:docMk/>
            <pc:sldMk cId="2347736023" sldId="256"/>
            <ac:picMk id="14" creationId="{7174778A-5F96-5926-B6FC-65580B8D21BA}"/>
          </ac:picMkLst>
        </pc:picChg>
        <pc:picChg chg="add del mod">
          <ac:chgData name="Emmanuel Hinson [ MTN Ghana ]" userId="78789b64-acc7-40ef-a412-b69f8669d040" providerId="ADAL" clId="{EC1B6674-5085-49AD-A17C-78A37D4C558C}" dt="2024-07-05T11:10:55.591" v="545" actId="478"/>
          <ac:picMkLst>
            <pc:docMk/>
            <pc:sldMk cId="2347736023" sldId="256"/>
            <ac:picMk id="15" creationId="{CA7EB5D3-CC92-C4E0-055E-04F1B1459639}"/>
          </ac:picMkLst>
        </pc:picChg>
        <pc:picChg chg="add mod">
          <ac:chgData name="Emmanuel Hinson [ MTN Ghana ]" userId="78789b64-acc7-40ef-a412-b69f8669d040" providerId="ADAL" clId="{EC1B6674-5085-49AD-A17C-78A37D4C558C}" dt="2024-07-05T13:40:13.390" v="5260"/>
          <ac:picMkLst>
            <pc:docMk/>
            <pc:sldMk cId="2347736023" sldId="256"/>
            <ac:picMk id="19" creationId="{4418124D-4472-11F1-0898-1B1D10CD4850}"/>
          </ac:picMkLst>
        </pc:picChg>
        <pc:picChg chg="add mod">
          <ac:chgData name="Emmanuel Hinson [ MTN Ghana ]" userId="78789b64-acc7-40ef-a412-b69f8669d040" providerId="ADAL" clId="{EC1B6674-5085-49AD-A17C-78A37D4C558C}" dt="2024-07-05T13:41:06.674" v="5366"/>
          <ac:picMkLst>
            <pc:docMk/>
            <pc:sldMk cId="2347736023" sldId="256"/>
            <ac:picMk id="20" creationId="{258BE822-D6A0-C6F5-7C79-3CFF6300466A}"/>
          </ac:picMkLst>
        </pc:picChg>
        <pc:picChg chg="add mod">
          <ac:chgData name="Emmanuel Hinson [ MTN Ghana ]" userId="78789b64-acc7-40ef-a412-b69f8669d040" providerId="ADAL" clId="{EC1B6674-5085-49AD-A17C-78A37D4C558C}" dt="2024-07-05T13:42:13.812" v="5530" actId="1036"/>
          <ac:picMkLst>
            <pc:docMk/>
            <pc:sldMk cId="2347736023" sldId="256"/>
            <ac:picMk id="21" creationId="{BD0DA995-6E6E-9FA5-DCF9-19FC545A18E8}"/>
          </ac:picMkLst>
        </pc:picChg>
      </pc:sldChg>
      <pc:sldChg chg="addSp delSp modSp new mod ord modTransition setBg modNotes">
        <pc:chgData name="Emmanuel Hinson [ MTN Ghana ]" userId="78789b64-acc7-40ef-a412-b69f8669d040" providerId="ADAL" clId="{EC1B6674-5085-49AD-A17C-78A37D4C558C}" dt="2024-07-25T00:12:19.300" v="355474" actId="947"/>
        <pc:sldMkLst>
          <pc:docMk/>
          <pc:sldMk cId="3947173197" sldId="257"/>
        </pc:sldMkLst>
        <pc:spChg chg="add del mod">
          <ac:chgData name="Emmanuel Hinson [ MTN Ghana ]" userId="78789b64-acc7-40ef-a412-b69f8669d040" providerId="ADAL" clId="{EC1B6674-5085-49AD-A17C-78A37D4C558C}" dt="2024-07-06T19:11:02.656" v="19317" actId="478"/>
          <ac:spMkLst>
            <pc:docMk/>
            <pc:sldMk cId="3947173197" sldId="257"/>
            <ac:spMk id="2" creationId="{64E17079-34DB-820E-6A69-181064BD09D0}"/>
          </ac:spMkLst>
        </pc:spChg>
        <pc:spChg chg="add del mod">
          <ac:chgData name="Emmanuel Hinson [ MTN Ghana ]" userId="78789b64-acc7-40ef-a412-b69f8669d040" providerId="ADAL" clId="{EC1B6674-5085-49AD-A17C-78A37D4C558C}" dt="2024-07-09T13:49:20.165" v="20495" actId="478"/>
          <ac:spMkLst>
            <pc:docMk/>
            <pc:sldMk cId="3947173197" sldId="257"/>
            <ac:spMk id="3" creationId="{3AD909FE-F38C-4629-7FDC-F65D24E78CDE}"/>
          </ac:spMkLst>
        </pc:spChg>
        <pc:spChg chg="add mod">
          <ac:chgData name="Emmanuel Hinson [ MTN Ghana ]" userId="78789b64-acc7-40ef-a412-b69f8669d040" providerId="ADAL" clId="{EC1B6674-5085-49AD-A17C-78A37D4C558C}" dt="2024-07-09T13:58:58.302" v="21156" actId="207"/>
          <ac:spMkLst>
            <pc:docMk/>
            <pc:sldMk cId="3947173197" sldId="257"/>
            <ac:spMk id="5" creationId="{0A943DCE-67EA-DE3B-07AF-587E2B08CA2B}"/>
          </ac:spMkLst>
        </pc:spChg>
        <pc:spChg chg="add del mod">
          <ac:chgData name="Emmanuel Hinson [ MTN Ghana ]" userId="78789b64-acc7-40ef-a412-b69f8669d040" providerId="ADAL" clId="{EC1B6674-5085-49AD-A17C-78A37D4C558C}" dt="2024-07-09T13:51:03.281" v="20661" actId="478"/>
          <ac:spMkLst>
            <pc:docMk/>
            <pc:sldMk cId="3947173197" sldId="257"/>
            <ac:spMk id="6" creationId="{F1666660-C029-DF9A-F724-8B64477DA158}"/>
          </ac:spMkLst>
        </pc:spChg>
        <pc:spChg chg="add mod">
          <ac:chgData name="Emmanuel Hinson [ MTN Ghana ]" userId="78789b64-acc7-40ef-a412-b69f8669d040" providerId="ADAL" clId="{EC1B6674-5085-49AD-A17C-78A37D4C558C}" dt="2024-07-09T13:58:39.213" v="21075" actId="1076"/>
          <ac:spMkLst>
            <pc:docMk/>
            <pc:sldMk cId="3947173197" sldId="257"/>
            <ac:spMk id="30" creationId="{A0CA5EB6-4636-1D17-2E71-BC7FF7B8C7F8}"/>
          </ac:spMkLst>
        </pc:spChg>
        <pc:picChg chg="add mod">
          <ac:chgData name="Emmanuel Hinson [ MTN Ghana ]" userId="78789b64-acc7-40ef-a412-b69f8669d040" providerId="ADAL" clId="{EC1B6674-5085-49AD-A17C-78A37D4C558C}" dt="2024-07-05T12:57:21.232" v="2870" actId="1367"/>
          <ac:picMkLst>
            <pc:docMk/>
            <pc:sldMk cId="3947173197" sldId="257"/>
            <ac:picMk id="7" creationId="{CC9D0186-BC39-C05F-ADD7-C9D74AA12A7E}"/>
          </ac:picMkLst>
        </pc:picChg>
        <pc:picChg chg="add del mod">
          <ac:chgData name="Emmanuel Hinson [ MTN Ghana ]" userId="78789b64-acc7-40ef-a412-b69f8669d040" providerId="ADAL" clId="{EC1B6674-5085-49AD-A17C-78A37D4C558C}" dt="2024-07-05T13:41:20.953" v="5419" actId="478"/>
          <ac:picMkLst>
            <pc:docMk/>
            <pc:sldMk cId="3947173197" sldId="257"/>
            <ac:picMk id="8" creationId="{05294727-F1E8-18B4-3850-CEF7BC9DC251}"/>
          </ac:picMkLst>
        </pc:picChg>
        <pc:picChg chg="add del mod">
          <ac:chgData name="Emmanuel Hinson [ MTN Ghana ]" userId="78789b64-acc7-40ef-a412-b69f8669d040" providerId="ADAL" clId="{EC1B6674-5085-49AD-A17C-78A37D4C558C}" dt="2024-07-05T13:06:34.160" v="2910" actId="478"/>
          <ac:picMkLst>
            <pc:docMk/>
            <pc:sldMk cId="3947173197" sldId="257"/>
            <ac:picMk id="9" creationId="{3E536785-0BA8-F7E4-FBCF-F38C4449F4E3}"/>
          </ac:picMkLst>
        </pc:picChg>
        <pc:picChg chg="add del mod">
          <ac:chgData name="Emmanuel Hinson [ MTN Ghana ]" userId="78789b64-acc7-40ef-a412-b69f8669d040" providerId="ADAL" clId="{EC1B6674-5085-49AD-A17C-78A37D4C558C}" dt="2024-07-05T13:07:34.378" v="3113" actId="478"/>
          <ac:picMkLst>
            <pc:docMk/>
            <pc:sldMk cId="3947173197" sldId="257"/>
            <ac:picMk id="10" creationId="{14CA0930-AC2A-6996-90A9-F8471A22FF2F}"/>
          </ac:picMkLst>
        </pc:picChg>
        <pc:picChg chg="add del mod">
          <ac:chgData name="Emmanuel Hinson [ MTN Ghana ]" userId="78789b64-acc7-40ef-a412-b69f8669d040" providerId="ADAL" clId="{EC1B6674-5085-49AD-A17C-78A37D4C558C}" dt="2024-07-05T13:07:55.281" v="3152" actId="478"/>
          <ac:picMkLst>
            <pc:docMk/>
            <pc:sldMk cId="3947173197" sldId="257"/>
            <ac:picMk id="11" creationId="{3E171019-2A8E-94BF-DA9E-A0F01440DA51}"/>
          </ac:picMkLst>
        </pc:picChg>
        <pc:picChg chg="add mod">
          <ac:chgData name="Emmanuel Hinson [ MTN Ghana ]" userId="78789b64-acc7-40ef-a412-b69f8669d040" providerId="ADAL" clId="{EC1B6674-5085-49AD-A17C-78A37D4C558C}" dt="2024-07-05T13:10:41.923" v="3237" actId="14100"/>
          <ac:picMkLst>
            <pc:docMk/>
            <pc:sldMk cId="3947173197" sldId="257"/>
            <ac:picMk id="12" creationId="{F2B3F5BF-8077-D283-DF19-A5641221D6D5}"/>
          </ac:picMkLst>
        </pc:picChg>
        <pc:picChg chg="add mod">
          <ac:chgData name="Emmanuel Hinson [ MTN Ghana ]" userId="78789b64-acc7-40ef-a412-b69f8669d040" providerId="ADAL" clId="{EC1B6674-5085-49AD-A17C-78A37D4C558C}" dt="2024-07-05T13:41:30.426" v="5473" actId="1076"/>
          <ac:picMkLst>
            <pc:docMk/>
            <pc:sldMk cId="3947173197" sldId="257"/>
            <ac:picMk id="13" creationId="{BED5BEB1-DA39-8DEF-E9BF-1DD87CF573D6}"/>
          </ac:picMkLst>
        </pc:picChg>
        <pc:picChg chg="add mod">
          <ac:chgData name="Emmanuel Hinson [ MTN Ghana ]" userId="78789b64-acc7-40ef-a412-b69f8669d040" providerId="ADAL" clId="{EC1B6674-5085-49AD-A17C-78A37D4C558C}" dt="2024-07-19T10:50:08.473" v="71548" actId="688"/>
          <ac:picMkLst>
            <pc:docMk/>
            <pc:sldMk cId="3947173197" sldId="257"/>
            <ac:picMk id="14" creationId="{40E755AB-23CF-6C17-D80A-813C9CC9BBE1}"/>
          </ac:picMkLst>
        </pc:picChg>
        <pc:picChg chg="add mod ord">
          <ac:chgData name="Emmanuel Hinson [ MTN Ghana ]" userId="78789b64-acc7-40ef-a412-b69f8669d040" providerId="ADAL" clId="{EC1B6674-5085-49AD-A17C-78A37D4C558C}" dt="2024-07-05T13:45:36.604" v="5850" actId="167"/>
          <ac:picMkLst>
            <pc:docMk/>
            <pc:sldMk cId="3947173197" sldId="257"/>
            <ac:picMk id="15" creationId="{8E03C949-EC4C-AE7D-333C-67A90E66B502}"/>
          </ac:picMkLst>
        </pc:picChg>
        <pc:picChg chg="add mod ord">
          <ac:chgData name="Emmanuel Hinson [ MTN Ghana ]" userId="78789b64-acc7-40ef-a412-b69f8669d040" providerId="ADAL" clId="{EC1B6674-5085-49AD-A17C-78A37D4C558C}" dt="2024-07-05T13:45:36.604" v="5850" actId="167"/>
          <ac:picMkLst>
            <pc:docMk/>
            <pc:sldMk cId="3947173197" sldId="257"/>
            <ac:picMk id="16" creationId="{4B71951C-81A8-8718-F2CD-52DD4191ABA3}"/>
          </ac:picMkLst>
        </pc:picChg>
        <pc:picChg chg="add mod ord">
          <ac:chgData name="Emmanuel Hinson [ MTN Ghana ]" userId="78789b64-acc7-40ef-a412-b69f8669d040" providerId="ADAL" clId="{EC1B6674-5085-49AD-A17C-78A37D4C558C}" dt="2024-07-05T13:45:36.604" v="5850" actId="167"/>
          <ac:picMkLst>
            <pc:docMk/>
            <pc:sldMk cId="3947173197" sldId="257"/>
            <ac:picMk id="17" creationId="{17CB69F8-72D8-A8FE-10B7-4F7C49C13762}"/>
          </ac:picMkLst>
        </pc:picChg>
        <pc:picChg chg="add mod ord">
          <ac:chgData name="Emmanuel Hinson [ MTN Ghana ]" userId="78789b64-acc7-40ef-a412-b69f8669d040" providerId="ADAL" clId="{EC1B6674-5085-49AD-A17C-78A37D4C558C}" dt="2024-07-05T13:45:36.604" v="5850" actId="167"/>
          <ac:picMkLst>
            <pc:docMk/>
            <pc:sldMk cId="3947173197" sldId="257"/>
            <ac:picMk id="18" creationId="{FA91E8BD-F428-F715-6FB2-90867B978EE2}"/>
          </ac:picMkLst>
        </pc:picChg>
        <pc:picChg chg="add mod ord">
          <ac:chgData name="Emmanuel Hinson [ MTN Ghana ]" userId="78789b64-acc7-40ef-a412-b69f8669d040" providerId="ADAL" clId="{EC1B6674-5085-49AD-A17C-78A37D4C558C}" dt="2024-07-05T13:45:36.604" v="5850" actId="167"/>
          <ac:picMkLst>
            <pc:docMk/>
            <pc:sldMk cId="3947173197" sldId="257"/>
            <ac:picMk id="19" creationId="{A1622CC9-6A3C-1BB4-5D9F-C7746C2E11FA}"/>
          </ac:picMkLst>
        </pc:picChg>
        <pc:picChg chg="add mod ord">
          <ac:chgData name="Emmanuel Hinson [ MTN Ghana ]" userId="78789b64-acc7-40ef-a412-b69f8669d040" providerId="ADAL" clId="{EC1B6674-5085-49AD-A17C-78A37D4C558C}" dt="2024-07-05T13:45:36.604" v="5850" actId="167"/>
          <ac:picMkLst>
            <pc:docMk/>
            <pc:sldMk cId="3947173197" sldId="257"/>
            <ac:picMk id="20" creationId="{4EEE4834-C8A5-983A-3981-6E7512B80E2A}"/>
          </ac:picMkLst>
        </pc:picChg>
        <pc:picChg chg="add mod ord">
          <ac:chgData name="Emmanuel Hinson [ MTN Ghana ]" userId="78789b64-acc7-40ef-a412-b69f8669d040" providerId="ADAL" clId="{EC1B6674-5085-49AD-A17C-78A37D4C558C}" dt="2024-07-05T13:45:36.604" v="5850" actId="167"/>
          <ac:picMkLst>
            <pc:docMk/>
            <pc:sldMk cId="3947173197" sldId="257"/>
            <ac:picMk id="21" creationId="{251359E5-8D3C-7713-164B-5253805106D4}"/>
          </ac:picMkLst>
        </pc:picChg>
        <pc:picChg chg="add mod ord">
          <ac:chgData name="Emmanuel Hinson [ MTN Ghana ]" userId="78789b64-acc7-40ef-a412-b69f8669d040" providerId="ADAL" clId="{EC1B6674-5085-49AD-A17C-78A37D4C558C}" dt="2024-07-05T13:45:36.604" v="5850" actId="167"/>
          <ac:picMkLst>
            <pc:docMk/>
            <pc:sldMk cId="3947173197" sldId="257"/>
            <ac:picMk id="22" creationId="{03A51B1A-A3B9-8A91-80CF-37A1933B1AF7}"/>
          </ac:picMkLst>
        </pc:picChg>
        <pc:picChg chg="add mod ord">
          <ac:chgData name="Emmanuel Hinson [ MTN Ghana ]" userId="78789b64-acc7-40ef-a412-b69f8669d040" providerId="ADAL" clId="{EC1B6674-5085-49AD-A17C-78A37D4C558C}" dt="2024-07-05T13:45:36.604" v="5850" actId="167"/>
          <ac:picMkLst>
            <pc:docMk/>
            <pc:sldMk cId="3947173197" sldId="257"/>
            <ac:picMk id="23" creationId="{E7E2C24C-54EF-6A74-18E5-656FB8709741}"/>
          </ac:picMkLst>
        </pc:picChg>
        <pc:picChg chg="add mod ord">
          <ac:chgData name="Emmanuel Hinson [ MTN Ghana ]" userId="78789b64-acc7-40ef-a412-b69f8669d040" providerId="ADAL" clId="{EC1B6674-5085-49AD-A17C-78A37D4C558C}" dt="2024-07-05T13:45:36.604" v="5850" actId="167"/>
          <ac:picMkLst>
            <pc:docMk/>
            <pc:sldMk cId="3947173197" sldId="257"/>
            <ac:picMk id="24" creationId="{5FF0A4B9-1631-C914-1545-8F44C1061722}"/>
          </ac:picMkLst>
        </pc:picChg>
        <pc:picChg chg="add mod ord">
          <ac:chgData name="Emmanuel Hinson [ MTN Ghana ]" userId="78789b64-acc7-40ef-a412-b69f8669d040" providerId="ADAL" clId="{EC1B6674-5085-49AD-A17C-78A37D4C558C}" dt="2024-07-05T13:45:36.604" v="5850" actId="167"/>
          <ac:picMkLst>
            <pc:docMk/>
            <pc:sldMk cId="3947173197" sldId="257"/>
            <ac:picMk id="25" creationId="{6B30736F-89CC-504E-4125-CD53DFAA205D}"/>
          </ac:picMkLst>
        </pc:picChg>
        <pc:picChg chg="add mod ord">
          <ac:chgData name="Emmanuel Hinson [ MTN Ghana ]" userId="78789b64-acc7-40ef-a412-b69f8669d040" providerId="ADAL" clId="{EC1B6674-5085-49AD-A17C-78A37D4C558C}" dt="2024-07-05T13:45:36.604" v="5850" actId="167"/>
          <ac:picMkLst>
            <pc:docMk/>
            <pc:sldMk cId="3947173197" sldId="257"/>
            <ac:picMk id="26" creationId="{EC660921-A907-0147-5A72-B154DCC820A7}"/>
          </ac:picMkLst>
        </pc:picChg>
        <pc:picChg chg="add mod ord">
          <ac:chgData name="Emmanuel Hinson [ MTN Ghana ]" userId="78789b64-acc7-40ef-a412-b69f8669d040" providerId="ADAL" clId="{EC1B6674-5085-49AD-A17C-78A37D4C558C}" dt="2024-07-05T13:45:36.604" v="5850" actId="167"/>
          <ac:picMkLst>
            <pc:docMk/>
            <pc:sldMk cId="3947173197" sldId="257"/>
            <ac:picMk id="27" creationId="{CF65F74C-12BF-54E0-BCAF-BB210A245ADE}"/>
          </ac:picMkLst>
        </pc:picChg>
        <pc:picChg chg="add mod ord">
          <ac:chgData name="Emmanuel Hinson [ MTN Ghana ]" userId="78789b64-acc7-40ef-a412-b69f8669d040" providerId="ADAL" clId="{EC1B6674-5085-49AD-A17C-78A37D4C558C}" dt="2024-07-05T13:45:36.604" v="5850" actId="167"/>
          <ac:picMkLst>
            <pc:docMk/>
            <pc:sldMk cId="3947173197" sldId="257"/>
            <ac:picMk id="28" creationId="{E841BE40-74C1-A124-5978-635A519228F8}"/>
          </ac:picMkLst>
        </pc:picChg>
        <pc:picChg chg="add mod ord">
          <ac:chgData name="Emmanuel Hinson [ MTN Ghana ]" userId="78789b64-acc7-40ef-a412-b69f8669d040" providerId="ADAL" clId="{EC1B6674-5085-49AD-A17C-78A37D4C558C}" dt="2024-07-05T13:45:36.604" v="5850" actId="167"/>
          <ac:picMkLst>
            <pc:docMk/>
            <pc:sldMk cId="3947173197" sldId="257"/>
            <ac:picMk id="29" creationId="{18970FCB-CC52-69C8-C748-3BAB1734B915}"/>
          </ac:picMkLst>
        </pc:picChg>
        <pc:picChg chg="add mod">
          <ac:chgData name="Emmanuel Hinson [ MTN Ghana ]" userId="78789b64-acc7-40ef-a412-b69f8669d040" providerId="ADAL" clId="{EC1B6674-5085-49AD-A17C-78A37D4C558C}" dt="2024-07-09T13:51:07.196" v="20663" actId="1076"/>
          <ac:picMkLst>
            <pc:docMk/>
            <pc:sldMk cId="3947173197" sldId="257"/>
            <ac:picMk id="1026" creationId="{8FBC26BC-24BE-01B2-ACB1-89DAB5E6BA8B}"/>
          </ac:picMkLst>
        </pc:picChg>
      </pc:sldChg>
      <pc:sldChg chg="addSp delSp new del mod modNotes">
        <pc:chgData name="Emmanuel Hinson [ MTN Ghana ]" userId="78789b64-acc7-40ef-a412-b69f8669d040" providerId="ADAL" clId="{EC1B6674-5085-49AD-A17C-78A37D4C558C}" dt="2024-07-05T12:40:32.793" v="2790" actId="47"/>
        <pc:sldMkLst>
          <pc:docMk/>
          <pc:sldMk cId="2974146631" sldId="258"/>
        </pc:sldMkLst>
        <pc:spChg chg="del">
          <ac:chgData name="Emmanuel Hinson [ MTN Ghana ]" userId="78789b64-acc7-40ef-a412-b69f8669d040" providerId="ADAL" clId="{EC1B6674-5085-49AD-A17C-78A37D4C558C}" dt="2024-07-05T12:27:38.293" v="1948" actId="478"/>
          <ac:spMkLst>
            <pc:docMk/>
            <pc:sldMk cId="2974146631" sldId="258"/>
            <ac:spMk id="2" creationId="{44E775D7-E8D5-82F5-3FEA-530169AE1A37}"/>
          </ac:spMkLst>
        </pc:spChg>
        <pc:spChg chg="add del">
          <ac:chgData name="Emmanuel Hinson [ MTN Ghana ]" userId="78789b64-acc7-40ef-a412-b69f8669d040" providerId="ADAL" clId="{EC1B6674-5085-49AD-A17C-78A37D4C558C}" dt="2024-07-05T12:27:57.254" v="1991" actId="22"/>
          <ac:spMkLst>
            <pc:docMk/>
            <pc:sldMk cId="2974146631" sldId="258"/>
            <ac:spMk id="4" creationId="{90658794-3D46-A1F0-EA19-E373AE33CD75}"/>
          </ac:spMkLst>
        </pc:spChg>
        <pc:spChg chg="add">
          <ac:chgData name="Emmanuel Hinson [ MTN Ghana ]" userId="78789b64-acc7-40ef-a412-b69f8669d040" providerId="ADAL" clId="{EC1B6674-5085-49AD-A17C-78A37D4C558C}" dt="2024-07-05T12:27:57.317" v="1992" actId="22"/>
          <ac:spMkLst>
            <pc:docMk/>
            <pc:sldMk cId="2974146631" sldId="258"/>
            <ac:spMk id="6" creationId="{D583D4DE-F858-C548-DD06-123359BC5EAE}"/>
          </ac:spMkLst>
        </pc:spChg>
      </pc:sldChg>
      <pc:sldChg chg="addSp delSp modSp add mod ord modTransition modClrScheme chgLayout modNotes">
        <pc:chgData name="Emmanuel Hinson [ MTN Ghana ]" userId="78789b64-acc7-40ef-a412-b69f8669d040" providerId="ADAL" clId="{EC1B6674-5085-49AD-A17C-78A37D4C558C}" dt="2024-07-25T00:12:19.314" v="355495" actId="947"/>
        <pc:sldMkLst>
          <pc:docMk/>
          <pc:sldMk cId="2413408549" sldId="299"/>
        </pc:sldMkLst>
        <pc:spChg chg="add del mod ord">
          <ac:chgData name="Emmanuel Hinson [ MTN Ghana ]" userId="78789b64-acc7-40ef-a412-b69f8669d040" providerId="ADAL" clId="{EC1B6674-5085-49AD-A17C-78A37D4C558C}" dt="2024-07-05T12:31:16.309" v="2555" actId="700"/>
          <ac:spMkLst>
            <pc:docMk/>
            <pc:sldMk cId="2413408549" sldId="299"/>
            <ac:spMk id="2" creationId="{550FD43A-F8AD-1501-F79B-BDB8E1F1886F}"/>
          </ac:spMkLst>
        </pc:spChg>
        <pc:spChg chg="add del mod ord">
          <ac:chgData name="Emmanuel Hinson [ MTN Ghana ]" userId="78789b64-acc7-40ef-a412-b69f8669d040" providerId="ADAL" clId="{EC1B6674-5085-49AD-A17C-78A37D4C558C}" dt="2024-07-05T12:31:16.309" v="2555" actId="700"/>
          <ac:spMkLst>
            <pc:docMk/>
            <pc:sldMk cId="2413408549" sldId="299"/>
            <ac:spMk id="3" creationId="{CD95EC52-E376-36A1-8230-B2C50264A963}"/>
          </ac:spMkLst>
        </pc:spChg>
        <pc:spChg chg="del">
          <ac:chgData name="Emmanuel Hinson [ MTN Ghana ]" userId="78789b64-acc7-40ef-a412-b69f8669d040" providerId="ADAL" clId="{EC1B6674-5085-49AD-A17C-78A37D4C558C}" dt="2024-07-05T12:30:17.407" v="2321" actId="478"/>
          <ac:spMkLst>
            <pc:docMk/>
            <pc:sldMk cId="2413408549" sldId="299"/>
            <ac:spMk id="4" creationId="{A05EA70F-8279-2EF7-0D9D-DD56B0221B80}"/>
          </ac:spMkLst>
        </pc:spChg>
        <pc:spChg chg="add del mod ord">
          <ac:chgData name="Emmanuel Hinson [ MTN Ghana ]" userId="78789b64-acc7-40ef-a412-b69f8669d040" providerId="ADAL" clId="{EC1B6674-5085-49AD-A17C-78A37D4C558C}" dt="2024-07-05T12:31:16.309" v="2555" actId="700"/>
          <ac:spMkLst>
            <pc:docMk/>
            <pc:sldMk cId="2413408549" sldId="299"/>
            <ac:spMk id="5" creationId="{FF2CBE42-FD65-9BF7-6191-E86E74F42725}"/>
          </ac:spMkLst>
        </pc:spChg>
        <pc:spChg chg="mod">
          <ac:chgData name="Emmanuel Hinson [ MTN Ghana ]" userId="78789b64-acc7-40ef-a412-b69f8669d040" providerId="ADAL" clId="{EC1B6674-5085-49AD-A17C-78A37D4C558C}" dt="2024-07-05T12:30:30.756" v="2425" actId="1036"/>
          <ac:spMkLst>
            <pc:docMk/>
            <pc:sldMk cId="2413408549" sldId="299"/>
            <ac:spMk id="8" creationId="{BFB7D86A-0162-55E3-3EFB-4DAD2C802CB3}"/>
          </ac:spMkLst>
        </pc:spChg>
        <pc:spChg chg="del">
          <ac:chgData name="Emmanuel Hinson [ MTN Ghana ]" userId="78789b64-acc7-40ef-a412-b69f8669d040" providerId="ADAL" clId="{EC1B6674-5085-49AD-A17C-78A37D4C558C}" dt="2024-07-05T12:30:19.065" v="2367" actId="478"/>
          <ac:spMkLst>
            <pc:docMk/>
            <pc:sldMk cId="2413408549" sldId="299"/>
            <ac:spMk id="20" creationId="{6F665219-9872-5400-5047-4D0AA6A527ED}"/>
          </ac:spMkLst>
        </pc:spChg>
        <pc:picChg chg="add mod">
          <ac:chgData name="Emmanuel Hinson [ MTN Ghana ]" userId="78789b64-acc7-40ef-a412-b69f8669d040" providerId="ADAL" clId="{EC1B6674-5085-49AD-A17C-78A37D4C558C}" dt="2024-07-19T12:06:01.360" v="114519" actId="14100"/>
          <ac:picMkLst>
            <pc:docMk/>
            <pc:sldMk cId="2413408549" sldId="299"/>
            <ac:picMk id="2" creationId="{B215B2E6-0CBF-3B8F-A7E0-C7A16A8EBCD8}"/>
          </ac:picMkLst>
        </pc:picChg>
        <pc:picChg chg="del">
          <ac:chgData name="Emmanuel Hinson [ MTN Ghana ]" userId="78789b64-acc7-40ef-a412-b69f8669d040" providerId="ADAL" clId="{EC1B6674-5085-49AD-A17C-78A37D4C558C}" dt="2024-07-05T12:30:17.407" v="2321" actId="478"/>
          <ac:picMkLst>
            <pc:docMk/>
            <pc:sldMk cId="2413408549" sldId="299"/>
            <ac:picMk id="6" creationId="{90C8B947-1EE7-ED46-A3F6-0D6970074AC8}"/>
          </ac:picMkLst>
        </pc:picChg>
        <pc:picChg chg="mod">
          <ac:chgData name="Emmanuel Hinson [ MTN Ghana ]" userId="78789b64-acc7-40ef-a412-b69f8669d040" providerId="ADAL" clId="{EC1B6674-5085-49AD-A17C-78A37D4C558C}" dt="2024-07-05T12:32:41.162" v="2694" actId="1076"/>
          <ac:picMkLst>
            <pc:docMk/>
            <pc:sldMk cId="2413408549" sldId="299"/>
            <ac:picMk id="7" creationId="{7A485540-F793-CB9D-C23C-E0BE58E7E657}"/>
          </ac:picMkLst>
        </pc:picChg>
        <pc:picChg chg="del">
          <ac:chgData name="Emmanuel Hinson [ MTN Ghana ]" userId="78789b64-acc7-40ef-a412-b69f8669d040" providerId="ADAL" clId="{EC1B6674-5085-49AD-A17C-78A37D4C558C}" dt="2024-07-05T12:30:20.757" v="2368" actId="478"/>
          <ac:picMkLst>
            <pc:docMk/>
            <pc:sldMk cId="2413408549" sldId="299"/>
            <ac:picMk id="9" creationId="{F330C355-78D3-D493-804B-A50DF28CBB26}"/>
          </ac:picMkLst>
        </pc:picChg>
        <pc:picChg chg="del">
          <ac:chgData name="Emmanuel Hinson [ MTN Ghana ]" userId="78789b64-acc7-40ef-a412-b69f8669d040" providerId="ADAL" clId="{EC1B6674-5085-49AD-A17C-78A37D4C558C}" dt="2024-07-05T12:30:17.407" v="2321" actId="478"/>
          <ac:picMkLst>
            <pc:docMk/>
            <pc:sldMk cId="2413408549" sldId="299"/>
            <ac:picMk id="10" creationId="{F749F4BD-5F78-636A-518A-5F26885D8AED}"/>
          </ac:picMkLst>
        </pc:picChg>
        <pc:picChg chg="del">
          <ac:chgData name="Emmanuel Hinson [ MTN Ghana ]" userId="78789b64-acc7-40ef-a412-b69f8669d040" providerId="ADAL" clId="{EC1B6674-5085-49AD-A17C-78A37D4C558C}" dt="2024-07-05T12:30:17.407" v="2321" actId="478"/>
          <ac:picMkLst>
            <pc:docMk/>
            <pc:sldMk cId="2413408549" sldId="299"/>
            <ac:picMk id="11" creationId="{C3CA09FF-7766-76E3-B689-F60053F32386}"/>
          </ac:picMkLst>
        </pc:picChg>
        <pc:picChg chg="del">
          <ac:chgData name="Emmanuel Hinson [ MTN Ghana ]" userId="78789b64-acc7-40ef-a412-b69f8669d040" providerId="ADAL" clId="{EC1B6674-5085-49AD-A17C-78A37D4C558C}" dt="2024-07-05T12:30:17.407" v="2321" actId="478"/>
          <ac:picMkLst>
            <pc:docMk/>
            <pc:sldMk cId="2413408549" sldId="299"/>
            <ac:picMk id="12" creationId="{FCC7FEBD-96A2-BEEE-6365-C6DC64D8857D}"/>
          </ac:picMkLst>
        </pc:picChg>
        <pc:picChg chg="del">
          <ac:chgData name="Emmanuel Hinson [ MTN Ghana ]" userId="78789b64-acc7-40ef-a412-b69f8669d040" providerId="ADAL" clId="{EC1B6674-5085-49AD-A17C-78A37D4C558C}" dt="2024-07-05T12:30:19.065" v="2367" actId="478"/>
          <ac:picMkLst>
            <pc:docMk/>
            <pc:sldMk cId="2413408549" sldId="299"/>
            <ac:picMk id="13" creationId="{B6754689-57B3-3BE1-8352-E7B770BDB8CA}"/>
          </ac:picMkLst>
        </pc:picChg>
        <pc:picChg chg="del">
          <ac:chgData name="Emmanuel Hinson [ MTN Ghana ]" userId="78789b64-acc7-40ef-a412-b69f8669d040" providerId="ADAL" clId="{EC1B6674-5085-49AD-A17C-78A37D4C558C}" dt="2024-07-05T12:30:19.065" v="2367" actId="478"/>
          <ac:picMkLst>
            <pc:docMk/>
            <pc:sldMk cId="2413408549" sldId="299"/>
            <ac:picMk id="14" creationId="{3A53533E-5481-DFA6-27E4-C4EB188FD110}"/>
          </ac:picMkLst>
        </pc:picChg>
        <pc:picChg chg="del">
          <ac:chgData name="Emmanuel Hinson [ MTN Ghana ]" userId="78789b64-acc7-40ef-a412-b69f8669d040" providerId="ADAL" clId="{EC1B6674-5085-49AD-A17C-78A37D4C558C}" dt="2024-07-05T12:30:17.407" v="2321" actId="478"/>
          <ac:picMkLst>
            <pc:docMk/>
            <pc:sldMk cId="2413408549" sldId="299"/>
            <ac:picMk id="15" creationId="{0A3145BA-A076-61B7-CA36-02ADA137E6C4}"/>
          </ac:picMkLst>
        </pc:picChg>
        <pc:picChg chg="del">
          <ac:chgData name="Emmanuel Hinson [ MTN Ghana ]" userId="78789b64-acc7-40ef-a412-b69f8669d040" providerId="ADAL" clId="{EC1B6674-5085-49AD-A17C-78A37D4C558C}" dt="2024-07-05T12:30:17.407" v="2321" actId="478"/>
          <ac:picMkLst>
            <pc:docMk/>
            <pc:sldMk cId="2413408549" sldId="299"/>
            <ac:picMk id="16" creationId="{D8EDDEB4-38E8-14CE-6047-983FD37403F8}"/>
          </ac:picMkLst>
        </pc:picChg>
        <pc:picChg chg="del">
          <ac:chgData name="Emmanuel Hinson [ MTN Ghana ]" userId="78789b64-acc7-40ef-a412-b69f8669d040" providerId="ADAL" clId="{EC1B6674-5085-49AD-A17C-78A37D4C558C}" dt="2024-07-05T12:30:20.757" v="2368" actId="478"/>
          <ac:picMkLst>
            <pc:docMk/>
            <pc:sldMk cId="2413408549" sldId="299"/>
            <ac:picMk id="17" creationId="{46CEC147-BC0F-ABA6-D465-CFF342A95EA1}"/>
          </ac:picMkLst>
        </pc:picChg>
        <pc:picChg chg="del">
          <ac:chgData name="Emmanuel Hinson [ MTN Ghana ]" userId="78789b64-acc7-40ef-a412-b69f8669d040" providerId="ADAL" clId="{EC1B6674-5085-49AD-A17C-78A37D4C558C}" dt="2024-07-05T12:30:20.757" v="2368" actId="478"/>
          <ac:picMkLst>
            <pc:docMk/>
            <pc:sldMk cId="2413408549" sldId="299"/>
            <ac:picMk id="18" creationId="{42683CBF-3931-0CA6-6EF8-50745E3F951C}"/>
          </ac:picMkLst>
        </pc:picChg>
        <pc:picChg chg="mod">
          <ac:chgData name="Emmanuel Hinson [ MTN Ghana ]" userId="78789b64-acc7-40ef-a412-b69f8669d040" providerId="ADAL" clId="{EC1B6674-5085-49AD-A17C-78A37D4C558C}" dt="2024-07-05T12:30:30.756" v="2425" actId="1036"/>
          <ac:picMkLst>
            <pc:docMk/>
            <pc:sldMk cId="2413408549" sldId="299"/>
            <ac:picMk id="19" creationId="{14EFC355-2185-6B6F-5346-C1361861FA36}"/>
          </ac:picMkLst>
        </pc:picChg>
        <pc:picChg chg="add mod">
          <ac:chgData name="Emmanuel Hinson [ MTN Ghana ]" userId="78789b64-acc7-40ef-a412-b69f8669d040" providerId="ADAL" clId="{EC1B6674-5085-49AD-A17C-78A37D4C558C}" dt="2024-07-05T12:32:15.592" v="2601"/>
          <ac:picMkLst>
            <pc:docMk/>
            <pc:sldMk cId="2413408549" sldId="299"/>
            <ac:picMk id="21" creationId="{6C99EC8C-23D2-C105-ECC1-FE36139820FA}"/>
          </ac:picMkLst>
        </pc:picChg>
        <pc:picChg chg="add mod">
          <ac:chgData name="Emmanuel Hinson [ MTN Ghana ]" userId="78789b64-acc7-40ef-a412-b69f8669d040" providerId="ADAL" clId="{EC1B6674-5085-49AD-A17C-78A37D4C558C}" dt="2024-07-05T12:32:15.592" v="2601"/>
          <ac:picMkLst>
            <pc:docMk/>
            <pc:sldMk cId="2413408549" sldId="299"/>
            <ac:picMk id="22" creationId="{98710EBC-1451-DC2C-6129-746D465B4546}"/>
          </ac:picMkLst>
        </pc:picChg>
        <pc:picChg chg="add mod">
          <ac:chgData name="Emmanuel Hinson [ MTN Ghana ]" userId="78789b64-acc7-40ef-a412-b69f8669d040" providerId="ADAL" clId="{EC1B6674-5085-49AD-A17C-78A37D4C558C}" dt="2024-07-05T12:32:15.592" v="2601"/>
          <ac:picMkLst>
            <pc:docMk/>
            <pc:sldMk cId="2413408549" sldId="299"/>
            <ac:picMk id="23" creationId="{805768B7-F1CD-7658-52DF-71433A8715D9}"/>
          </ac:picMkLst>
        </pc:picChg>
        <pc:picChg chg="add mod">
          <ac:chgData name="Emmanuel Hinson [ MTN Ghana ]" userId="78789b64-acc7-40ef-a412-b69f8669d040" providerId="ADAL" clId="{EC1B6674-5085-49AD-A17C-78A37D4C558C}" dt="2024-07-05T12:32:57.693" v="2695" actId="1076"/>
          <ac:picMkLst>
            <pc:docMk/>
            <pc:sldMk cId="2413408549" sldId="299"/>
            <ac:picMk id="24" creationId="{7F9C51AD-20AE-B48D-C60C-98CEE11DD09E}"/>
          </ac:picMkLst>
        </pc:picChg>
        <pc:picChg chg="add mod">
          <ac:chgData name="Emmanuel Hinson [ MTN Ghana ]" userId="78789b64-acc7-40ef-a412-b69f8669d040" providerId="ADAL" clId="{EC1B6674-5085-49AD-A17C-78A37D4C558C}" dt="2024-07-05T12:32:31.603" v="2647" actId="1076"/>
          <ac:picMkLst>
            <pc:docMk/>
            <pc:sldMk cId="2413408549" sldId="299"/>
            <ac:picMk id="25" creationId="{3822C64D-DC4C-DD97-8938-9CDAC6C442B0}"/>
          </ac:picMkLst>
        </pc:picChg>
        <pc:picChg chg="add mod">
          <ac:chgData name="Emmanuel Hinson [ MTN Ghana ]" userId="78789b64-acc7-40ef-a412-b69f8669d040" providerId="ADAL" clId="{EC1B6674-5085-49AD-A17C-78A37D4C558C}" dt="2024-07-05T12:32:57.693" v="2695" actId="1076"/>
          <ac:picMkLst>
            <pc:docMk/>
            <pc:sldMk cId="2413408549" sldId="299"/>
            <ac:picMk id="26" creationId="{324FEDFB-FF03-31C5-6FFA-AEE6DC05BEAD}"/>
          </ac:picMkLst>
        </pc:picChg>
        <pc:picChg chg="add mod">
          <ac:chgData name="Emmanuel Hinson [ MTN Ghana ]" userId="78789b64-acc7-40ef-a412-b69f8669d040" providerId="ADAL" clId="{EC1B6674-5085-49AD-A17C-78A37D4C558C}" dt="2024-07-05T12:33:11.326" v="2744" actId="1076"/>
          <ac:picMkLst>
            <pc:docMk/>
            <pc:sldMk cId="2413408549" sldId="299"/>
            <ac:picMk id="27" creationId="{3157C29A-CA08-B3EA-85FD-0B8BA51956B0}"/>
          </ac:picMkLst>
        </pc:picChg>
        <pc:picChg chg="add mod">
          <ac:chgData name="Emmanuel Hinson [ MTN Ghana ]" userId="78789b64-acc7-40ef-a412-b69f8669d040" providerId="ADAL" clId="{EC1B6674-5085-49AD-A17C-78A37D4C558C}" dt="2024-07-05T12:32:31.603" v="2647" actId="1076"/>
          <ac:picMkLst>
            <pc:docMk/>
            <pc:sldMk cId="2413408549" sldId="299"/>
            <ac:picMk id="28" creationId="{73C91909-E4F8-88B8-76CD-161955F832E2}"/>
          </ac:picMkLst>
        </pc:picChg>
        <pc:picChg chg="add mod">
          <ac:chgData name="Emmanuel Hinson [ MTN Ghana ]" userId="78789b64-acc7-40ef-a412-b69f8669d040" providerId="ADAL" clId="{EC1B6674-5085-49AD-A17C-78A37D4C558C}" dt="2024-07-05T12:32:31.603" v="2647" actId="1076"/>
          <ac:picMkLst>
            <pc:docMk/>
            <pc:sldMk cId="2413408549" sldId="299"/>
            <ac:picMk id="29" creationId="{0FEEB4E9-6E6C-9A4E-C6F9-E07E0B541E5A}"/>
          </ac:picMkLst>
        </pc:picChg>
        <pc:picChg chg="add mod">
          <ac:chgData name="Emmanuel Hinson [ MTN Ghana ]" userId="78789b64-acc7-40ef-a412-b69f8669d040" providerId="ADAL" clId="{EC1B6674-5085-49AD-A17C-78A37D4C558C}" dt="2024-07-05T12:32:31.603" v="2647" actId="1076"/>
          <ac:picMkLst>
            <pc:docMk/>
            <pc:sldMk cId="2413408549" sldId="299"/>
            <ac:picMk id="30" creationId="{06194001-C29F-7ADC-C14C-279659664A7F}"/>
          </ac:picMkLst>
        </pc:picChg>
        <pc:picChg chg="add mod">
          <ac:chgData name="Emmanuel Hinson [ MTN Ghana ]" userId="78789b64-acc7-40ef-a412-b69f8669d040" providerId="ADAL" clId="{EC1B6674-5085-49AD-A17C-78A37D4C558C}" dt="2024-07-19T12:05:50.819" v="113554" actId="1076"/>
          <ac:picMkLst>
            <pc:docMk/>
            <pc:sldMk cId="2413408549" sldId="299"/>
            <ac:picMk id="31" creationId="{5D737D55-72BC-673D-CCF2-FDC3CA367F48}"/>
          </ac:picMkLst>
        </pc:picChg>
        <pc:picChg chg="add del mod">
          <ac:chgData name="Emmanuel Hinson [ MTN Ghana ]" userId="78789b64-acc7-40ef-a412-b69f8669d040" providerId="ADAL" clId="{EC1B6674-5085-49AD-A17C-78A37D4C558C}" dt="2024-07-19T12:05:47.473" v="113361" actId="478"/>
          <ac:picMkLst>
            <pc:docMk/>
            <pc:sldMk cId="2413408549" sldId="299"/>
            <ac:picMk id="32" creationId="{8E106FDB-5942-89CB-D098-4C1FEE378D6C}"/>
          </ac:picMkLst>
        </pc:picChg>
        <pc:picChg chg="add mod">
          <ac:chgData name="Emmanuel Hinson [ MTN Ghana ]" userId="78789b64-acc7-40ef-a412-b69f8669d040" providerId="ADAL" clId="{EC1B6674-5085-49AD-A17C-78A37D4C558C}" dt="2024-07-05T13:36:17.047" v="4297" actId="1076"/>
          <ac:picMkLst>
            <pc:docMk/>
            <pc:sldMk cId="2413408549" sldId="299"/>
            <ac:picMk id="33" creationId="{77A846B6-FB42-F8F9-7C60-10C7D2193FBD}"/>
          </ac:picMkLst>
        </pc:picChg>
        <pc:picChg chg="add mod">
          <ac:chgData name="Emmanuel Hinson [ MTN Ghana ]" userId="78789b64-acc7-40ef-a412-b69f8669d040" providerId="ADAL" clId="{EC1B6674-5085-49AD-A17C-78A37D4C558C}" dt="2024-07-05T13:36:14.405" v="4296" actId="1076"/>
          <ac:picMkLst>
            <pc:docMk/>
            <pc:sldMk cId="2413408549" sldId="299"/>
            <ac:picMk id="34" creationId="{EE08019D-52A4-7BC9-5512-5B56F4A02A95}"/>
          </ac:picMkLst>
        </pc:picChg>
        <pc:picChg chg="add mod">
          <ac:chgData name="Emmanuel Hinson [ MTN Ghana ]" userId="78789b64-acc7-40ef-a412-b69f8669d040" providerId="ADAL" clId="{EC1B6674-5085-49AD-A17C-78A37D4C558C}" dt="2024-07-05T12:32:31.603" v="2647" actId="1076"/>
          <ac:picMkLst>
            <pc:docMk/>
            <pc:sldMk cId="2413408549" sldId="299"/>
            <ac:picMk id="35" creationId="{45BFD87C-768E-1D78-C189-033EFD9D8F2E}"/>
          </ac:picMkLst>
        </pc:picChg>
        <pc:picChg chg="add mod">
          <ac:chgData name="Emmanuel Hinson [ MTN Ghana ]" userId="78789b64-acc7-40ef-a412-b69f8669d040" providerId="ADAL" clId="{EC1B6674-5085-49AD-A17C-78A37D4C558C}" dt="2024-07-05T12:33:06.035" v="2698" actId="1076"/>
          <ac:picMkLst>
            <pc:docMk/>
            <pc:sldMk cId="2413408549" sldId="299"/>
            <ac:picMk id="36" creationId="{A9640234-3291-B2CF-80D7-8FDF26312A69}"/>
          </ac:picMkLst>
        </pc:picChg>
        <pc:picChg chg="add mod">
          <ac:chgData name="Emmanuel Hinson [ MTN Ghana ]" userId="78789b64-acc7-40ef-a412-b69f8669d040" providerId="ADAL" clId="{EC1B6674-5085-49AD-A17C-78A37D4C558C}" dt="2024-07-05T12:32:31.603" v="2647" actId="1076"/>
          <ac:picMkLst>
            <pc:docMk/>
            <pc:sldMk cId="2413408549" sldId="299"/>
            <ac:picMk id="37" creationId="{668BC1FA-F126-3987-A882-23FA9E7BC225}"/>
          </ac:picMkLst>
        </pc:picChg>
        <pc:picChg chg="add mod">
          <ac:chgData name="Emmanuel Hinson [ MTN Ghana ]" userId="78789b64-acc7-40ef-a412-b69f8669d040" providerId="ADAL" clId="{EC1B6674-5085-49AD-A17C-78A37D4C558C}" dt="2024-07-05T12:32:31.603" v="2647" actId="1076"/>
          <ac:picMkLst>
            <pc:docMk/>
            <pc:sldMk cId="2413408549" sldId="299"/>
            <ac:picMk id="38" creationId="{3E3597B0-D917-4786-FA2E-002660371F9A}"/>
          </ac:picMkLst>
        </pc:picChg>
        <pc:picChg chg="add mod">
          <ac:chgData name="Emmanuel Hinson [ MTN Ghana ]" userId="78789b64-acc7-40ef-a412-b69f8669d040" providerId="ADAL" clId="{EC1B6674-5085-49AD-A17C-78A37D4C558C}" dt="2024-07-05T12:32:15.592" v="2601"/>
          <ac:picMkLst>
            <pc:docMk/>
            <pc:sldMk cId="2413408549" sldId="299"/>
            <ac:picMk id="39" creationId="{8728AD6B-D2BD-DBA1-86B8-584A26DF9B59}"/>
          </ac:picMkLst>
        </pc:picChg>
      </pc:sldChg>
      <pc:sldChg chg="addSp delSp modSp new del mod modTransition modAnim modNotes">
        <pc:chgData name="Emmanuel Hinson [ MTN Ghana ]" userId="78789b64-acc7-40ef-a412-b69f8669d040" providerId="ADAL" clId="{EC1B6674-5085-49AD-A17C-78A37D4C558C}" dt="2024-07-06T17:33:26.692" v="8449" actId="47"/>
        <pc:sldMkLst>
          <pc:docMk/>
          <pc:sldMk cId="3841378452" sldId="300"/>
        </pc:sldMkLst>
        <pc:spChg chg="add mod">
          <ac:chgData name="Emmanuel Hinson [ MTN Ghana ]" userId="78789b64-acc7-40ef-a412-b69f8669d040" providerId="ADAL" clId="{EC1B6674-5085-49AD-A17C-78A37D4C558C}" dt="2024-07-05T13:49:18.787" v="6586" actId="2710"/>
          <ac:spMkLst>
            <pc:docMk/>
            <pc:sldMk cId="3841378452" sldId="300"/>
            <ac:spMk id="3" creationId="{6EB52002-F290-46F2-6D27-169D903F4FAB}"/>
          </ac:spMkLst>
        </pc:spChg>
        <pc:spChg chg="add mod">
          <ac:chgData name="Emmanuel Hinson [ MTN Ghana ]" userId="78789b64-acc7-40ef-a412-b69f8669d040" providerId="ADAL" clId="{EC1B6674-5085-49AD-A17C-78A37D4C558C}" dt="2024-07-05T13:49:33.626" v="6659" actId="1037"/>
          <ac:spMkLst>
            <pc:docMk/>
            <pc:sldMk cId="3841378452" sldId="300"/>
            <ac:spMk id="4" creationId="{0C44D1C9-74CC-D192-668F-47DC1E79558B}"/>
          </ac:spMkLst>
        </pc:spChg>
        <pc:picChg chg="add mod">
          <ac:chgData name="Emmanuel Hinson [ MTN Ghana ]" userId="78789b64-acc7-40ef-a412-b69f8669d040" providerId="ADAL" clId="{EC1B6674-5085-49AD-A17C-78A37D4C558C}" dt="2024-07-05T13:56:30.229" v="7922"/>
          <ac:picMkLst>
            <pc:docMk/>
            <pc:sldMk cId="3841378452" sldId="300"/>
            <ac:picMk id="5" creationId="{2A697218-F352-F3F2-CC0E-BA9408D22783}"/>
          </ac:picMkLst>
        </pc:picChg>
        <pc:picChg chg="add mod">
          <ac:chgData name="Emmanuel Hinson [ MTN Ghana ]" userId="78789b64-acc7-40ef-a412-b69f8669d040" providerId="ADAL" clId="{EC1B6674-5085-49AD-A17C-78A37D4C558C}" dt="2024-07-05T13:56:42.557" v="7983" actId="1076"/>
          <ac:picMkLst>
            <pc:docMk/>
            <pc:sldMk cId="3841378452" sldId="300"/>
            <ac:picMk id="6" creationId="{26B36AFE-8E29-E182-F21C-C6BEFEBE0EBD}"/>
          </ac:picMkLst>
        </pc:picChg>
        <pc:picChg chg="add del mod">
          <ac:chgData name="Emmanuel Hinson [ MTN Ghana ]" userId="78789b64-acc7-40ef-a412-b69f8669d040" providerId="ADAL" clId="{EC1B6674-5085-49AD-A17C-78A37D4C558C}" dt="2024-07-05T13:50:31.548" v="6819" actId="478"/>
          <ac:picMkLst>
            <pc:docMk/>
            <pc:sldMk cId="3841378452" sldId="300"/>
            <ac:picMk id="2050" creationId="{58E8E7AF-FF97-6983-0853-52209D1BC0F2}"/>
          </ac:picMkLst>
        </pc:picChg>
        <pc:picChg chg="add del mod">
          <ac:chgData name="Emmanuel Hinson [ MTN Ghana ]" userId="78789b64-acc7-40ef-a412-b69f8669d040" providerId="ADAL" clId="{EC1B6674-5085-49AD-A17C-78A37D4C558C}" dt="2024-07-05T13:22:03.040" v="3564" actId="478"/>
          <ac:picMkLst>
            <pc:docMk/>
            <pc:sldMk cId="3841378452" sldId="300"/>
            <ac:picMk id="2052" creationId="{E29B5E34-10F2-4CEE-3CFB-0FCDB0664D9D}"/>
          </ac:picMkLst>
        </pc:picChg>
        <pc:picChg chg="add mod">
          <ac:chgData name="Emmanuel Hinson [ MTN Ghana ]" userId="78789b64-acc7-40ef-a412-b69f8669d040" providerId="ADAL" clId="{EC1B6674-5085-49AD-A17C-78A37D4C558C}" dt="2024-07-05T13:49:45.579" v="6766" actId="14100"/>
          <ac:picMkLst>
            <pc:docMk/>
            <pc:sldMk cId="3841378452" sldId="300"/>
            <ac:picMk id="2054" creationId="{D723BC72-F166-9876-C0D1-0F753323FFEF}"/>
          </ac:picMkLst>
        </pc:picChg>
        <pc:picChg chg="add mod">
          <ac:chgData name="Emmanuel Hinson [ MTN Ghana ]" userId="78789b64-acc7-40ef-a412-b69f8669d040" providerId="ADAL" clId="{EC1B6674-5085-49AD-A17C-78A37D4C558C}" dt="2024-07-05T13:50:48.626" v="6877" actId="167"/>
          <ac:picMkLst>
            <pc:docMk/>
            <pc:sldMk cId="3841378452" sldId="300"/>
            <ac:picMk id="2056" creationId="{CBFE5543-F396-9120-185E-B3972983E7CD}"/>
          </ac:picMkLst>
        </pc:picChg>
      </pc:sldChg>
      <pc:sldChg chg="addSp modSp new mod modTransition modAnim modNotes">
        <pc:chgData name="Emmanuel Hinson [ MTN Ghana ]" userId="78789b64-acc7-40ef-a412-b69f8669d040" providerId="ADAL" clId="{EC1B6674-5085-49AD-A17C-78A37D4C558C}" dt="2024-07-25T00:12:19.318" v="355502" actId="947"/>
        <pc:sldMkLst>
          <pc:docMk/>
          <pc:sldMk cId="3494244284" sldId="301"/>
        </pc:sldMkLst>
        <pc:spChg chg="add mod">
          <ac:chgData name="Emmanuel Hinson [ MTN Ghana ]" userId="78789b64-acc7-40ef-a412-b69f8669d040" providerId="ADAL" clId="{EC1B6674-5085-49AD-A17C-78A37D4C558C}" dt="2024-07-25T00:07:39.372" v="347360" actId="2711"/>
          <ac:spMkLst>
            <pc:docMk/>
            <pc:sldMk cId="3494244284" sldId="301"/>
            <ac:spMk id="7" creationId="{04EA34E9-9F31-5389-DE23-FC431C382D91}"/>
          </ac:spMkLst>
        </pc:spChg>
        <pc:picChg chg="add mod">
          <ac:chgData name="Emmanuel Hinson [ MTN Ghana ]" userId="78789b64-acc7-40ef-a412-b69f8669d040" providerId="ADAL" clId="{EC1B6674-5085-49AD-A17C-78A37D4C558C}" dt="2024-07-05T13:35:36.222" v="4084" actId="1076"/>
          <ac:picMkLst>
            <pc:docMk/>
            <pc:sldMk cId="3494244284" sldId="301"/>
            <ac:picMk id="2" creationId="{119FA13C-085F-54B2-F5DC-C6109700A7A8}"/>
          </ac:picMkLst>
        </pc:picChg>
        <pc:picChg chg="add mod">
          <ac:chgData name="Emmanuel Hinson [ MTN Ghana ]" userId="78789b64-acc7-40ef-a412-b69f8669d040" providerId="ADAL" clId="{EC1B6674-5085-49AD-A17C-78A37D4C558C}" dt="2024-07-05T13:35:53.788" v="4190" actId="1076"/>
          <ac:picMkLst>
            <pc:docMk/>
            <pc:sldMk cId="3494244284" sldId="301"/>
            <ac:picMk id="3" creationId="{C76E1B3F-2289-CC72-6E65-8821FF5889CC}"/>
          </ac:picMkLst>
        </pc:picChg>
        <pc:picChg chg="add mod">
          <ac:chgData name="Emmanuel Hinson [ MTN Ghana ]" userId="78789b64-acc7-40ef-a412-b69f8669d040" providerId="ADAL" clId="{EC1B6674-5085-49AD-A17C-78A37D4C558C}" dt="2024-07-05T13:36:22.823" v="4299" actId="1076"/>
          <ac:picMkLst>
            <pc:docMk/>
            <pc:sldMk cId="3494244284" sldId="301"/>
            <ac:picMk id="4" creationId="{97AC0683-E910-B738-8A35-8B6A2689B1DE}"/>
          </ac:picMkLst>
        </pc:picChg>
        <pc:picChg chg="add mod">
          <ac:chgData name="Emmanuel Hinson [ MTN Ghana ]" userId="78789b64-acc7-40ef-a412-b69f8669d040" providerId="ADAL" clId="{EC1B6674-5085-49AD-A17C-78A37D4C558C}" dt="2024-07-05T13:36:35.382" v="4405" actId="1076"/>
          <ac:picMkLst>
            <pc:docMk/>
            <pc:sldMk cId="3494244284" sldId="301"/>
            <ac:picMk id="5" creationId="{0E882E7B-7D3C-16A5-A5BD-732D3A3791F9}"/>
          </ac:picMkLst>
        </pc:picChg>
        <pc:picChg chg="add mod">
          <ac:chgData name="Emmanuel Hinson [ MTN Ghana ]" userId="78789b64-acc7-40ef-a412-b69f8669d040" providerId="ADAL" clId="{EC1B6674-5085-49AD-A17C-78A37D4C558C}" dt="2024-07-05T13:37:39.286" v="4817" actId="1037"/>
          <ac:picMkLst>
            <pc:docMk/>
            <pc:sldMk cId="3494244284" sldId="301"/>
            <ac:picMk id="3074" creationId="{E16AF21E-AFF7-57A4-42D4-5CBBB255DC2D}"/>
          </ac:picMkLst>
        </pc:picChg>
        <pc:picChg chg="add mod">
          <ac:chgData name="Emmanuel Hinson [ MTN Ghana ]" userId="78789b64-acc7-40ef-a412-b69f8669d040" providerId="ADAL" clId="{EC1B6674-5085-49AD-A17C-78A37D4C558C}" dt="2024-07-05T13:37:28.778" v="4734" actId="1036"/>
          <ac:picMkLst>
            <pc:docMk/>
            <pc:sldMk cId="3494244284" sldId="301"/>
            <ac:picMk id="3076" creationId="{9F206788-DA0D-E2D5-D0F0-A71B042E838E}"/>
          </ac:picMkLst>
        </pc:picChg>
      </pc:sldChg>
      <pc:sldChg chg="addSp delSp modSp new mod modTransition setBg modAnim modNotes">
        <pc:chgData name="Emmanuel Hinson [ MTN Ghana ]" userId="78789b64-acc7-40ef-a412-b69f8669d040" providerId="ADAL" clId="{EC1B6674-5085-49AD-A17C-78A37D4C558C}" dt="2024-07-25T00:12:19.328" v="355516" actId="947"/>
        <pc:sldMkLst>
          <pc:docMk/>
          <pc:sldMk cId="1604258563" sldId="302"/>
        </pc:sldMkLst>
        <pc:spChg chg="add mod">
          <ac:chgData name="Emmanuel Hinson [ MTN Ghana ]" userId="78789b64-acc7-40ef-a412-b69f8669d040" providerId="ADAL" clId="{EC1B6674-5085-49AD-A17C-78A37D4C558C}" dt="2024-07-25T00:10:25.739" v="354387" actId="1037"/>
          <ac:spMkLst>
            <pc:docMk/>
            <pc:sldMk cId="1604258563" sldId="302"/>
            <ac:spMk id="2" creationId="{83E65FA5-7CFF-2153-4B39-9099E8A8691C}"/>
          </ac:spMkLst>
        </pc:spChg>
        <pc:spChg chg="add del mod">
          <ac:chgData name="Emmanuel Hinson [ MTN Ghana ]" userId="78789b64-acc7-40ef-a412-b69f8669d040" providerId="ADAL" clId="{EC1B6674-5085-49AD-A17C-78A37D4C558C}" dt="2024-07-06T18:46:45.832" v="14140" actId="21"/>
          <ac:spMkLst>
            <pc:docMk/>
            <pc:sldMk cId="1604258563" sldId="302"/>
            <ac:spMk id="3" creationId="{41869A6F-7AF2-CFE0-D3E7-5BE20BBEFC6E}"/>
          </ac:spMkLst>
        </pc:spChg>
        <pc:spChg chg="add del mod">
          <ac:chgData name="Emmanuel Hinson [ MTN Ghana ]" userId="78789b64-acc7-40ef-a412-b69f8669d040" providerId="ADAL" clId="{EC1B6674-5085-49AD-A17C-78A37D4C558C}" dt="2024-07-25T00:10:19.154" v="353972" actId="478"/>
          <ac:spMkLst>
            <pc:docMk/>
            <pc:sldMk cId="1604258563" sldId="302"/>
            <ac:spMk id="4" creationId="{0616C0D0-50C7-C8B3-7885-AFBCB3629F6A}"/>
          </ac:spMkLst>
        </pc:spChg>
        <pc:spChg chg="mod">
          <ac:chgData name="Emmanuel Hinson [ MTN Ghana ]" userId="78789b64-acc7-40ef-a412-b69f8669d040" providerId="ADAL" clId="{EC1B6674-5085-49AD-A17C-78A37D4C558C}" dt="2024-07-17T21:34:23.932" v="26547"/>
          <ac:spMkLst>
            <pc:docMk/>
            <pc:sldMk cId="1604258563" sldId="302"/>
            <ac:spMk id="5" creationId="{56A28039-75C1-03D5-C55A-852AA7B8A7F7}"/>
          </ac:spMkLst>
        </pc:spChg>
        <pc:spChg chg="add mod topLvl">
          <ac:chgData name="Emmanuel Hinson [ MTN Ghana ]" userId="78789b64-acc7-40ef-a412-b69f8669d040" providerId="ADAL" clId="{EC1B6674-5085-49AD-A17C-78A37D4C558C}" dt="2024-07-06T18:48:17.568" v="14699" actId="1037"/>
          <ac:spMkLst>
            <pc:docMk/>
            <pc:sldMk cId="1604258563" sldId="302"/>
            <ac:spMk id="6" creationId="{AB786315-114B-4351-1ACD-30CB07F70287}"/>
          </ac:spMkLst>
        </pc:spChg>
        <pc:spChg chg="add mod topLvl">
          <ac:chgData name="Emmanuel Hinson [ MTN Ghana ]" userId="78789b64-acc7-40ef-a412-b69f8669d040" providerId="ADAL" clId="{EC1B6674-5085-49AD-A17C-78A37D4C558C}" dt="2024-07-06T18:48:17.568" v="14699" actId="1037"/>
          <ac:spMkLst>
            <pc:docMk/>
            <pc:sldMk cId="1604258563" sldId="302"/>
            <ac:spMk id="7" creationId="{7CC21E96-2FCB-1211-8B6D-1A610180116A}"/>
          </ac:spMkLst>
        </pc:spChg>
        <pc:spChg chg="add mod topLvl">
          <ac:chgData name="Emmanuel Hinson [ MTN Ghana ]" userId="78789b64-acc7-40ef-a412-b69f8669d040" providerId="ADAL" clId="{EC1B6674-5085-49AD-A17C-78A37D4C558C}" dt="2024-07-06T18:48:17.568" v="14699" actId="1037"/>
          <ac:spMkLst>
            <pc:docMk/>
            <pc:sldMk cId="1604258563" sldId="302"/>
            <ac:spMk id="8" creationId="{83F16ABE-5C57-26C4-7C34-05085591C00A}"/>
          </ac:spMkLst>
        </pc:spChg>
        <pc:spChg chg="add mod topLvl">
          <ac:chgData name="Emmanuel Hinson [ MTN Ghana ]" userId="78789b64-acc7-40ef-a412-b69f8669d040" providerId="ADAL" clId="{EC1B6674-5085-49AD-A17C-78A37D4C558C}" dt="2024-07-06T18:48:17.568" v="14699" actId="1037"/>
          <ac:spMkLst>
            <pc:docMk/>
            <pc:sldMk cId="1604258563" sldId="302"/>
            <ac:spMk id="9" creationId="{25CEFEDF-A3ED-3F65-4B7A-686233FD8220}"/>
          </ac:spMkLst>
        </pc:spChg>
        <pc:spChg chg="add mod topLvl">
          <ac:chgData name="Emmanuel Hinson [ MTN Ghana ]" userId="78789b64-acc7-40ef-a412-b69f8669d040" providerId="ADAL" clId="{EC1B6674-5085-49AD-A17C-78A37D4C558C}" dt="2024-07-06T18:48:17.568" v="14699" actId="1037"/>
          <ac:spMkLst>
            <pc:docMk/>
            <pc:sldMk cId="1604258563" sldId="302"/>
            <ac:spMk id="10" creationId="{5C35F913-CF61-2646-EEE4-7A9E43BCE29E}"/>
          </ac:spMkLst>
        </pc:spChg>
        <pc:spChg chg="add mod topLvl">
          <ac:chgData name="Emmanuel Hinson [ MTN Ghana ]" userId="78789b64-acc7-40ef-a412-b69f8669d040" providerId="ADAL" clId="{EC1B6674-5085-49AD-A17C-78A37D4C558C}" dt="2024-07-06T18:48:17.568" v="14699" actId="1037"/>
          <ac:spMkLst>
            <pc:docMk/>
            <pc:sldMk cId="1604258563" sldId="302"/>
            <ac:spMk id="11" creationId="{2B475289-07ED-D991-C879-8394EF7FC2C1}"/>
          </ac:spMkLst>
        </pc:spChg>
        <pc:spChg chg="add mod topLvl">
          <ac:chgData name="Emmanuel Hinson [ MTN Ghana ]" userId="78789b64-acc7-40ef-a412-b69f8669d040" providerId="ADAL" clId="{EC1B6674-5085-49AD-A17C-78A37D4C558C}" dt="2024-07-06T18:48:17.568" v="14699" actId="1037"/>
          <ac:spMkLst>
            <pc:docMk/>
            <pc:sldMk cId="1604258563" sldId="302"/>
            <ac:spMk id="12" creationId="{CD7D2919-0B3F-992D-7C11-3E184247CCCE}"/>
          </ac:spMkLst>
        </pc:spChg>
        <pc:spChg chg="add mod topLvl">
          <ac:chgData name="Emmanuel Hinson [ MTN Ghana ]" userId="78789b64-acc7-40ef-a412-b69f8669d040" providerId="ADAL" clId="{EC1B6674-5085-49AD-A17C-78A37D4C558C}" dt="2024-07-06T18:50:44.270" v="15370" actId="1076"/>
          <ac:spMkLst>
            <pc:docMk/>
            <pc:sldMk cId="1604258563" sldId="302"/>
            <ac:spMk id="13" creationId="{7440D18E-80EB-4263-349D-2D0C06038ED4}"/>
          </ac:spMkLst>
        </pc:spChg>
        <pc:spChg chg="mod">
          <ac:chgData name="Emmanuel Hinson [ MTN Ghana ]" userId="78789b64-acc7-40ef-a412-b69f8669d040" providerId="ADAL" clId="{EC1B6674-5085-49AD-A17C-78A37D4C558C}" dt="2024-07-17T21:34:23.932" v="26547"/>
          <ac:spMkLst>
            <pc:docMk/>
            <pc:sldMk cId="1604258563" sldId="302"/>
            <ac:spMk id="14" creationId="{0705D650-3CAB-8C19-0E67-4DB3B24EE2A5}"/>
          </ac:spMkLst>
        </pc:spChg>
        <pc:spChg chg="mod topLvl">
          <ac:chgData name="Emmanuel Hinson [ MTN Ghana ]" userId="78789b64-acc7-40ef-a412-b69f8669d040" providerId="ADAL" clId="{EC1B6674-5085-49AD-A17C-78A37D4C558C}" dt="2024-07-06T18:48:17.568" v="14699" actId="1037"/>
          <ac:spMkLst>
            <pc:docMk/>
            <pc:sldMk cId="1604258563" sldId="302"/>
            <ac:spMk id="17" creationId="{2F047388-06D3-07DA-E80B-7A7F1630D857}"/>
          </ac:spMkLst>
        </pc:spChg>
        <pc:spChg chg="mod topLvl">
          <ac:chgData name="Emmanuel Hinson [ MTN Ghana ]" userId="78789b64-acc7-40ef-a412-b69f8669d040" providerId="ADAL" clId="{EC1B6674-5085-49AD-A17C-78A37D4C558C}" dt="2024-07-06T18:48:17.568" v="14699" actId="1037"/>
          <ac:spMkLst>
            <pc:docMk/>
            <pc:sldMk cId="1604258563" sldId="302"/>
            <ac:spMk id="18" creationId="{12482C26-92EC-1228-F2A7-3458CB45E13F}"/>
          </ac:spMkLst>
        </pc:spChg>
        <pc:spChg chg="mod topLvl">
          <ac:chgData name="Emmanuel Hinson [ MTN Ghana ]" userId="78789b64-acc7-40ef-a412-b69f8669d040" providerId="ADAL" clId="{EC1B6674-5085-49AD-A17C-78A37D4C558C}" dt="2024-07-06T18:48:17.568" v="14699" actId="1037"/>
          <ac:spMkLst>
            <pc:docMk/>
            <pc:sldMk cId="1604258563" sldId="302"/>
            <ac:spMk id="19" creationId="{ABCEBF0E-2E5F-D411-678B-904AED9B0D47}"/>
          </ac:spMkLst>
        </pc:spChg>
        <pc:spChg chg="mod ord topLvl">
          <ac:chgData name="Emmanuel Hinson [ MTN Ghana ]" userId="78789b64-acc7-40ef-a412-b69f8669d040" providerId="ADAL" clId="{EC1B6674-5085-49AD-A17C-78A37D4C558C}" dt="2024-07-06T18:48:17.568" v="14699" actId="1037"/>
          <ac:spMkLst>
            <pc:docMk/>
            <pc:sldMk cId="1604258563" sldId="302"/>
            <ac:spMk id="20" creationId="{4B3D1ABE-B9C9-41B7-3B68-CD03A9623568}"/>
          </ac:spMkLst>
        </pc:spChg>
        <pc:spChg chg="add mod topLvl">
          <ac:chgData name="Emmanuel Hinson [ MTN Ghana ]" userId="78789b64-acc7-40ef-a412-b69f8669d040" providerId="ADAL" clId="{EC1B6674-5085-49AD-A17C-78A37D4C558C}" dt="2024-07-06T18:48:17.568" v="14699" actId="1037"/>
          <ac:spMkLst>
            <pc:docMk/>
            <pc:sldMk cId="1604258563" sldId="302"/>
            <ac:spMk id="22" creationId="{197BB938-3E93-8FBB-E5C9-7B830FCBE522}"/>
          </ac:spMkLst>
        </pc:spChg>
        <pc:spChg chg="add mod topLvl">
          <ac:chgData name="Emmanuel Hinson [ MTN Ghana ]" userId="78789b64-acc7-40ef-a412-b69f8669d040" providerId="ADAL" clId="{EC1B6674-5085-49AD-A17C-78A37D4C558C}" dt="2024-07-06T18:48:17.568" v="14699" actId="1037"/>
          <ac:spMkLst>
            <pc:docMk/>
            <pc:sldMk cId="1604258563" sldId="302"/>
            <ac:spMk id="23" creationId="{66DF3677-E4A3-D071-D995-1CAFFC029F8C}"/>
          </ac:spMkLst>
        </pc:spChg>
        <pc:spChg chg="add mod topLvl">
          <ac:chgData name="Emmanuel Hinson [ MTN Ghana ]" userId="78789b64-acc7-40ef-a412-b69f8669d040" providerId="ADAL" clId="{EC1B6674-5085-49AD-A17C-78A37D4C558C}" dt="2024-07-06T18:48:17.568" v="14699" actId="1037"/>
          <ac:spMkLst>
            <pc:docMk/>
            <pc:sldMk cId="1604258563" sldId="302"/>
            <ac:spMk id="24" creationId="{48EFC0A9-697F-0AEF-5FA5-C99228DB077F}"/>
          </ac:spMkLst>
        </pc:spChg>
        <pc:spChg chg="add del mod">
          <ac:chgData name="Emmanuel Hinson [ MTN Ghana ]" userId="78789b64-acc7-40ef-a412-b69f8669d040" providerId="ADAL" clId="{EC1B6674-5085-49AD-A17C-78A37D4C558C}" dt="2024-07-06T18:47:28.200" v="14280" actId="478"/>
          <ac:spMkLst>
            <pc:docMk/>
            <pc:sldMk cId="1604258563" sldId="302"/>
            <ac:spMk id="25" creationId="{3E104D08-27A0-CEFC-9744-7EA626B5FC63}"/>
          </ac:spMkLst>
        </pc:spChg>
        <pc:spChg chg="add mod">
          <ac:chgData name="Emmanuel Hinson [ MTN Ghana ]" userId="78789b64-acc7-40ef-a412-b69f8669d040" providerId="ADAL" clId="{EC1B6674-5085-49AD-A17C-78A37D4C558C}" dt="2024-07-06T18:51:42.501" v="15714" actId="1076"/>
          <ac:spMkLst>
            <pc:docMk/>
            <pc:sldMk cId="1604258563" sldId="302"/>
            <ac:spMk id="29" creationId="{FD1B05C8-C432-DCD9-B83D-F799BC4BFD1B}"/>
          </ac:spMkLst>
        </pc:spChg>
        <pc:spChg chg="add mod">
          <ac:chgData name="Emmanuel Hinson [ MTN Ghana ]" userId="78789b64-acc7-40ef-a412-b69f8669d040" providerId="ADAL" clId="{EC1B6674-5085-49AD-A17C-78A37D4C558C}" dt="2024-07-06T18:51:39.851" v="15712" actId="20577"/>
          <ac:spMkLst>
            <pc:docMk/>
            <pc:sldMk cId="1604258563" sldId="302"/>
            <ac:spMk id="31" creationId="{ED940BBD-6487-677F-8049-531C50190C76}"/>
          </ac:spMkLst>
        </pc:spChg>
        <pc:spChg chg="add mod">
          <ac:chgData name="Emmanuel Hinson [ MTN Ghana ]" userId="78789b64-acc7-40ef-a412-b69f8669d040" providerId="ADAL" clId="{EC1B6674-5085-49AD-A17C-78A37D4C558C}" dt="2024-07-06T18:51:37.075" v="15711" actId="20577"/>
          <ac:spMkLst>
            <pc:docMk/>
            <pc:sldMk cId="1604258563" sldId="302"/>
            <ac:spMk id="33" creationId="{B753249F-5714-0A14-F5A4-B77A945E3DD4}"/>
          </ac:spMkLst>
        </pc:spChg>
        <pc:spChg chg="add mod">
          <ac:chgData name="Emmanuel Hinson [ MTN Ghana ]" userId="78789b64-acc7-40ef-a412-b69f8669d040" providerId="ADAL" clId="{EC1B6674-5085-49AD-A17C-78A37D4C558C}" dt="2024-07-06T18:51:31.197" v="15643" actId="20577"/>
          <ac:spMkLst>
            <pc:docMk/>
            <pc:sldMk cId="1604258563" sldId="302"/>
            <ac:spMk id="35" creationId="{445494CD-5CE0-F4B9-F42A-5BADA2DE7804}"/>
          </ac:spMkLst>
        </pc:spChg>
        <pc:spChg chg="add mod">
          <ac:chgData name="Emmanuel Hinson [ MTN Ghana ]" userId="78789b64-acc7-40ef-a412-b69f8669d040" providerId="ADAL" clId="{EC1B6674-5085-49AD-A17C-78A37D4C558C}" dt="2024-07-06T18:51:33.818" v="15644" actId="20577"/>
          <ac:spMkLst>
            <pc:docMk/>
            <pc:sldMk cId="1604258563" sldId="302"/>
            <ac:spMk id="37" creationId="{DE40FDA3-3EF5-19F0-C69C-DF25CDE4008B}"/>
          </ac:spMkLst>
        </pc:spChg>
        <pc:spChg chg="add mod">
          <ac:chgData name="Emmanuel Hinson [ MTN Ghana ]" userId="78789b64-acc7-40ef-a412-b69f8669d040" providerId="ADAL" clId="{EC1B6674-5085-49AD-A17C-78A37D4C558C}" dt="2024-07-06T18:56:57.759" v="17001" actId="1076"/>
          <ac:spMkLst>
            <pc:docMk/>
            <pc:sldMk cId="1604258563" sldId="302"/>
            <ac:spMk id="39" creationId="{E531D591-B4EC-9B59-6C99-F9C8B62FC03B}"/>
          </ac:spMkLst>
        </pc:spChg>
        <pc:spChg chg="add mod">
          <ac:chgData name="Emmanuel Hinson [ MTN Ghana ]" userId="78789b64-acc7-40ef-a412-b69f8669d040" providerId="ADAL" clId="{EC1B6674-5085-49AD-A17C-78A37D4C558C}" dt="2024-07-06T18:58:48.310" v="17413"/>
          <ac:spMkLst>
            <pc:docMk/>
            <pc:sldMk cId="1604258563" sldId="302"/>
            <ac:spMk id="40" creationId="{E2129932-84CA-43FA-0912-B3E6733F4B3C}"/>
          </ac:spMkLst>
        </pc:spChg>
        <pc:spChg chg="add mod">
          <ac:chgData name="Emmanuel Hinson [ MTN Ghana ]" userId="78789b64-acc7-40ef-a412-b69f8669d040" providerId="ADAL" clId="{EC1B6674-5085-49AD-A17C-78A37D4C558C}" dt="2024-07-06T18:59:01.032" v="17546"/>
          <ac:spMkLst>
            <pc:docMk/>
            <pc:sldMk cId="1604258563" sldId="302"/>
            <ac:spMk id="41" creationId="{91061D5C-9EF8-504E-16FA-1FEC41BFC6BB}"/>
          </ac:spMkLst>
        </pc:spChg>
        <pc:spChg chg="add mod">
          <ac:chgData name="Emmanuel Hinson [ MTN Ghana ]" userId="78789b64-acc7-40ef-a412-b69f8669d040" providerId="ADAL" clId="{EC1B6674-5085-49AD-A17C-78A37D4C558C}" dt="2024-07-06T18:59:16.508" v="17614" actId="14100"/>
          <ac:spMkLst>
            <pc:docMk/>
            <pc:sldMk cId="1604258563" sldId="302"/>
            <ac:spMk id="42" creationId="{260279C3-2C91-0AB3-EF42-AE5FC8F8436D}"/>
          </ac:spMkLst>
        </pc:spChg>
        <pc:spChg chg="add mod">
          <ac:chgData name="Emmanuel Hinson [ MTN Ghana ]" userId="78789b64-acc7-40ef-a412-b69f8669d040" providerId="ADAL" clId="{EC1B6674-5085-49AD-A17C-78A37D4C558C}" dt="2024-07-06T18:59:32.594" v="17682" actId="14100"/>
          <ac:spMkLst>
            <pc:docMk/>
            <pc:sldMk cId="1604258563" sldId="302"/>
            <ac:spMk id="43" creationId="{78630E78-CFFB-3525-42CE-B1394B919F3C}"/>
          </ac:spMkLst>
        </pc:spChg>
        <pc:grpChg chg="add mod">
          <ac:chgData name="Emmanuel Hinson [ MTN Ghana ]" userId="78789b64-acc7-40ef-a412-b69f8669d040" providerId="ADAL" clId="{EC1B6674-5085-49AD-A17C-78A37D4C558C}" dt="2024-07-17T21:34:38.040" v="26650" actId="14100"/>
          <ac:grpSpMkLst>
            <pc:docMk/>
            <pc:sldMk cId="1604258563" sldId="302"/>
            <ac:grpSpMk id="2" creationId="{262B7658-1F7F-EB21-767C-5C295774D0ED}"/>
          </ac:grpSpMkLst>
        </pc:grpChg>
        <pc:grpChg chg="add del mod">
          <ac:chgData name="Emmanuel Hinson [ MTN Ghana ]" userId="78789b64-acc7-40ef-a412-b69f8669d040" providerId="ADAL" clId="{EC1B6674-5085-49AD-A17C-78A37D4C558C}" dt="2024-07-06T18:38:07.244" v="12241" actId="165"/>
          <ac:grpSpMkLst>
            <pc:docMk/>
            <pc:sldMk cId="1604258563" sldId="302"/>
            <ac:grpSpMk id="14" creationId="{CA084EE6-A3AB-DB2E-CEB7-0D660CEDE8ED}"/>
          </ac:grpSpMkLst>
        </pc:grpChg>
        <pc:grpChg chg="add del mod">
          <ac:chgData name="Emmanuel Hinson [ MTN Ghana ]" userId="78789b64-acc7-40ef-a412-b69f8669d040" providerId="ADAL" clId="{EC1B6674-5085-49AD-A17C-78A37D4C558C}" dt="2024-07-06T18:30:15.335" v="10210" actId="165"/>
          <ac:grpSpMkLst>
            <pc:docMk/>
            <pc:sldMk cId="1604258563" sldId="302"/>
            <ac:grpSpMk id="15" creationId="{EBE28D29-DA3F-1C7A-00AD-D7F5CF9338BD}"/>
          </ac:grpSpMkLst>
        </pc:grpChg>
        <pc:grpChg chg="add del mod">
          <ac:chgData name="Emmanuel Hinson [ MTN Ghana ]" userId="78789b64-acc7-40ef-a412-b69f8669d040" providerId="ADAL" clId="{EC1B6674-5085-49AD-A17C-78A37D4C558C}" dt="2024-07-06T18:31:55.736" v="10756" actId="165"/>
          <ac:grpSpMkLst>
            <pc:docMk/>
            <pc:sldMk cId="1604258563" sldId="302"/>
            <ac:grpSpMk id="16" creationId="{05F3F3BB-B3E0-0F2D-E79E-9551B61693B5}"/>
          </ac:grpSpMkLst>
        </pc:grpChg>
        <pc:grpChg chg="add del mod">
          <ac:chgData name="Emmanuel Hinson [ MTN Ghana ]" userId="78789b64-acc7-40ef-a412-b69f8669d040" providerId="ADAL" clId="{EC1B6674-5085-49AD-A17C-78A37D4C558C}" dt="2024-07-06T18:39:49.803" v="12448" actId="165"/>
          <ac:grpSpMkLst>
            <pc:docMk/>
            <pc:sldMk cId="1604258563" sldId="302"/>
            <ac:grpSpMk id="21" creationId="{8A147451-CDE3-2CB4-1668-C9E809CD7019}"/>
          </ac:grpSpMkLst>
        </pc:grpChg>
        <pc:grpChg chg="add del mod">
          <ac:chgData name="Emmanuel Hinson [ MTN Ghana ]" userId="78789b64-acc7-40ef-a412-b69f8669d040" providerId="ADAL" clId="{EC1B6674-5085-49AD-A17C-78A37D4C558C}" dt="2024-07-06T18:47:59.013" v="14543" actId="165"/>
          <ac:grpSpMkLst>
            <pc:docMk/>
            <pc:sldMk cId="1604258563" sldId="302"/>
            <ac:grpSpMk id="26" creationId="{905394C6-80BA-5D1D-C23A-289817FEBB7E}"/>
          </ac:grpSpMkLst>
        </pc:grpChg>
        <pc:graphicFrameChg chg="add del mod modGraphic">
          <ac:chgData name="Emmanuel Hinson [ MTN Ghana ]" userId="78789b64-acc7-40ef-a412-b69f8669d040" providerId="ADAL" clId="{EC1B6674-5085-49AD-A17C-78A37D4C558C}" dt="2024-07-06T18:20:12.099" v="8911" actId="478"/>
          <ac:graphicFrameMkLst>
            <pc:docMk/>
            <pc:sldMk cId="1604258563" sldId="302"/>
            <ac:graphicFrameMk id="5" creationId="{AEF84E02-FDB4-5B82-1DB8-F918FC07DD16}"/>
          </ac:graphicFrameMkLst>
        </pc:graphicFrameChg>
        <pc:picChg chg="add mod ord">
          <ac:chgData name="Emmanuel Hinson [ MTN Ghana ]" userId="78789b64-acc7-40ef-a412-b69f8669d040" providerId="ADAL" clId="{EC1B6674-5085-49AD-A17C-78A37D4C558C}" dt="2024-07-17T22:20:02.410" v="41370" actId="167"/>
          <ac:picMkLst>
            <pc:docMk/>
            <pc:sldMk cId="1604258563" sldId="302"/>
            <ac:picMk id="15" creationId="{0F748E21-80C9-6658-563F-B05475C5D655}"/>
          </ac:picMkLst>
        </pc:picChg>
        <pc:cxnChg chg="add mod">
          <ac:chgData name="Emmanuel Hinson [ MTN Ghana ]" userId="78789b64-acc7-40ef-a412-b69f8669d040" providerId="ADAL" clId="{EC1B6674-5085-49AD-A17C-78A37D4C558C}" dt="2024-07-06T18:49:07.683" v="14767" actId="208"/>
          <ac:cxnSpMkLst>
            <pc:docMk/>
            <pc:sldMk cId="1604258563" sldId="302"/>
            <ac:cxnSpMk id="28" creationId="{B224B814-42C5-BCD6-99CE-AB1B46AB0D4F}"/>
          </ac:cxnSpMkLst>
        </pc:cxnChg>
        <pc:cxnChg chg="add mod">
          <ac:chgData name="Emmanuel Hinson [ MTN Ghana ]" userId="78789b64-acc7-40ef-a412-b69f8669d040" providerId="ADAL" clId="{EC1B6674-5085-49AD-A17C-78A37D4C558C}" dt="2024-07-06T18:50:31.834" v="15174" actId="1076"/>
          <ac:cxnSpMkLst>
            <pc:docMk/>
            <pc:sldMk cId="1604258563" sldId="302"/>
            <ac:cxnSpMk id="30" creationId="{3458F2A4-D52D-2B3B-F5E9-9CEE0DAA6BF6}"/>
          </ac:cxnSpMkLst>
        </pc:cxnChg>
        <pc:cxnChg chg="add mod">
          <ac:chgData name="Emmanuel Hinson [ MTN Ghana ]" userId="78789b64-acc7-40ef-a412-b69f8669d040" providerId="ADAL" clId="{EC1B6674-5085-49AD-A17C-78A37D4C558C}" dt="2024-07-06T18:50:58.821" v="15438" actId="1076"/>
          <ac:cxnSpMkLst>
            <pc:docMk/>
            <pc:sldMk cId="1604258563" sldId="302"/>
            <ac:cxnSpMk id="32" creationId="{1061E663-F54E-5904-CDAA-CA7D3C6E6319}"/>
          </ac:cxnSpMkLst>
        </pc:cxnChg>
        <pc:cxnChg chg="add mod">
          <ac:chgData name="Emmanuel Hinson [ MTN Ghana ]" userId="78789b64-acc7-40ef-a412-b69f8669d040" providerId="ADAL" clId="{EC1B6674-5085-49AD-A17C-78A37D4C558C}" dt="2024-07-06T18:51:20.500" v="15575" actId="208"/>
          <ac:cxnSpMkLst>
            <pc:docMk/>
            <pc:sldMk cId="1604258563" sldId="302"/>
            <ac:cxnSpMk id="34" creationId="{B6D1E772-149E-3255-E3C0-E1F35946DB51}"/>
          </ac:cxnSpMkLst>
        </pc:cxnChg>
        <pc:cxnChg chg="add mod">
          <ac:chgData name="Emmanuel Hinson [ MTN Ghana ]" userId="78789b64-acc7-40ef-a412-b69f8669d040" providerId="ADAL" clId="{EC1B6674-5085-49AD-A17C-78A37D4C558C}" dt="2024-07-06T18:51:17.995" v="15574" actId="208"/>
          <ac:cxnSpMkLst>
            <pc:docMk/>
            <pc:sldMk cId="1604258563" sldId="302"/>
            <ac:cxnSpMk id="36" creationId="{7FCE93B5-2630-4E8A-8FD6-B2306EAC993B}"/>
          </ac:cxnSpMkLst>
        </pc:cxnChg>
      </pc:sldChg>
      <pc:sldChg chg="addSp delSp modSp add mod delAnim modAnim modNotes">
        <pc:chgData name="Emmanuel Hinson [ MTN Ghana ]" userId="78789b64-acc7-40ef-a412-b69f8669d040" providerId="ADAL" clId="{EC1B6674-5085-49AD-A17C-78A37D4C558C}" dt="2024-07-25T00:12:19.322" v="355509" actId="947"/>
        <pc:sldMkLst>
          <pc:docMk/>
          <pc:sldMk cId="291018041" sldId="303"/>
        </pc:sldMkLst>
        <pc:spChg chg="add mod">
          <ac:chgData name="Emmanuel Hinson [ MTN Ghana ]" userId="78789b64-acc7-40ef-a412-b69f8669d040" providerId="ADAL" clId="{EC1B6674-5085-49AD-A17C-78A37D4C558C}" dt="2024-07-25T00:09:22.647" v="352730" actId="20577"/>
          <ac:spMkLst>
            <pc:docMk/>
            <pc:sldMk cId="291018041" sldId="303"/>
            <ac:spMk id="6" creationId="{2E0D7098-F654-7C90-7297-C84B305CBB16}"/>
          </ac:spMkLst>
        </pc:spChg>
        <pc:spChg chg="del">
          <ac:chgData name="Emmanuel Hinson [ MTN Ghana ]" userId="78789b64-acc7-40ef-a412-b69f8669d040" providerId="ADAL" clId="{EC1B6674-5085-49AD-A17C-78A37D4C558C}" dt="2024-07-06T17:31:57.887" v="8170" actId="478"/>
          <ac:spMkLst>
            <pc:docMk/>
            <pc:sldMk cId="291018041" sldId="303"/>
            <ac:spMk id="7" creationId="{04EA34E9-9F31-5389-DE23-FC431C382D91}"/>
          </ac:spMkLst>
        </pc:spChg>
        <pc:spChg chg="add mod">
          <ac:chgData name="Emmanuel Hinson [ MTN Ghana ]" userId="78789b64-acc7-40ef-a412-b69f8669d040" providerId="ADAL" clId="{EC1B6674-5085-49AD-A17C-78A37D4C558C}" dt="2024-07-25T00:08:15.304" v="349432" actId="1037"/>
          <ac:spMkLst>
            <pc:docMk/>
            <pc:sldMk cId="291018041" sldId="303"/>
            <ac:spMk id="7" creationId="{1A4DDB2D-EDE9-6803-B5F9-55780BA634C7}"/>
          </ac:spMkLst>
        </pc:spChg>
        <pc:spChg chg="add mod">
          <ac:chgData name="Emmanuel Hinson [ MTN Ghana ]" userId="78789b64-acc7-40ef-a412-b69f8669d040" providerId="ADAL" clId="{EC1B6674-5085-49AD-A17C-78A37D4C558C}" dt="2024-07-06T17:32:23.517" v="8382" actId="1037"/>
          <ac:spMkLst>
            <pc:docMk/>
            <pc:sldMk cId="291018041" sldId="303"/>
            <ac:spMk id="8" creationId="{97A53A07-4FDA-2F3C-8BAD-575B5333E192}"/>
          </ac:spMkLst>
        </pc:spChg>
        <pc:picChg chg="mod">
          <ac:chgData name="Emmanuel Hinson [ MTN Ghana ]" userId="78789b64-acc7-40ef-a412-b69f8669d040" providerId="ADAL" clId="{EC1B6674-5085-49AD-A17C-78A37D4C558C}" dt="2024-07-19T12:07:39.700" v="114712" actId="688"/>
          <ac:picMkLst>
            <pc:docMk/>
            <pc:sldMk cId="291018041" sldId="303"/>
            <ac:picMk id="2" creationId="{119FA13C-085F-54B2-F5DC-C6109700A7A8}"/>
          </ac:picMkLst>
        </pc:picChg>
      </pc:sldChg>
      <pc:sldChg chg="addSp delSp modSp new mod modTransition setBg delAnim modAnim modNotes">
        <pc:chgData name="Emmanuel Hinson [ MTN Ghana ]" userId="78789b64-acc7-40ef-a412-b69f8669d040" providerId="ADAL" clId="{EC1B6674-5085-49AD-A17C-78A37D4C558C}" dt="2024-07-25T00:12:19.332" v="355523" actId="947"/>
        <pc:sldMkLst>
          <pc:docMk/>
          <pc:sldMk cId="955261020" sldId="304"/>
        </pc:sldMkLst>
        <pc:spChg chg="add mod">
          <ac:chgData name="Emmanuel Hinson [ MTN Ghana ]" userId="78789b64-acc7-40ef-a412-b69f8669d040" providerId="ADAL" clId="{EC1B6674-5085-49AD-A17C-78A37D4C558C}" dt="2024-07-19T12:10:15.063" v="119477" actId="1037"/>
          <ac:spMkLst>
            <pc:docMk/>
            <pc:sldMk cId="955261020" sldId="304"/>
            <ac:spMk id="2" creationId="{2EA5CFF9-DFA9-8D7A-0AB1-EB5A7D24ED78}"/>
          </ac:spMkLst>
        </pc:spChg>
        <pc:spChg chg="add mod">
          <ac:chgData name="Emmanuel Hinson [ MTN Ghana ]" userId="78789b64-acc7-40ef-a412-b69f8669d040" providerId="ADAL" clId="{EC1B6674-5085-49AD-A17C-78A37D4C558C}" dt="2024-07-19T12:10:15.063" v="119477" actId="1037"/>
          <ac:spMkLst>
            <pc:docMk/>
            <pc:sldMk cId="955261020" sldId="304"/>
            <ac:spMk id="5" creationId="{AABED88B-C243-1BCA-8A77-739A50585AF6}"/>
          </ac:spMkLst>
        </pc:spChg>
        <pc:spChg chg="add mod">
          <ac:chgData name="Emmanuel Hinson [ MTN Ghana ]" userId="78789b64-acc7-40ef-a412-b69f8669d040" providerId="ADAL" clId="{EC1B6674-5085-49AD-A17C-78A37D4C558C}" dt="2024-07-19T12:10:15.063" v="119477" actId="1037"/>
          <ac:spMkLst>
            <pc:docMk/>
            <pc:sldMk cId="955261020" sldId="304"/>
            <ac:spMk id="6" creationId="{C39BE043-ADE9-97C2-C33A-63235E5658BF}"/>
          </ac:spMkLst>
        </pc:spChg>
        <pc:spChg chg="add mod">
          <ac:chgData name="Emmanuel Hinson [ MTN Ghana ]" userId="78789b64-acc7-40ef-a412-b69f8669d040" providerId="ADAL" clId="{EC1B6674-5085-49AD-A17C-78A37D4C558C}" dt="2024-07-17T21:34:12.253" v="26341" actId="164"/>
          <ac:spMkLst>
            <pc:docMk/>
            <pc:sldMk cId="955261020" sldId="304"/>
            <ac:spMk id="7" creationId="{B967EF98-1E34-9FD0-3C55-6CC67CCDC950}"/>
          </ac:spMkLst>
        </pc:spChg>
        <pc:spChg chg="add mod">
          <ac:chgData name="Emmanuel Hinson [ MTN Ghana ]" userId="78789b64-acc7-40ef-a412-b69f8669d040" providerId="ADAL" clId="{EC1B6674-5085-49AD-A17C-78A37D4C558C}" dt="2024-07-17T21:34:12.253" v="26341" actId="164"/>
          <ac:spMkLst>
            <pc:docMk/>
            <pc:sldMk cId="955261020" sldId="304"/>
            <ac:spMk id="8" creationId="{3CCE03F0-241C-4FBD-4819-4D1867338339}"/>
          </ac:spMkLst>
        </pc:spChg>
        <pc:grpChg chg="add del mod">
          <ac:chgData name="Emmanuel Hinson [ MTN Ghana ]" userId="78789b64-acc7-40ef-a412-b69f8669d040" providerId="ADAL" clId="{EC1B6674-5085-49AD-A17C-78A37D4C558C}" dt="2024-07-17T21:34:50.755" v="26847" actId="478"/>
          <ac:grpSpMkLst>
            <pc:docMk/>
            <pc:sldMk cId="955261020" sldId="304"/>
            <ac:grpSpMk id="9" creationId="{4358DFF9-0AE9-ABB1-A9B0-D8B16DD4A54C}"/>
          </ac:grpSpMkLst>
        </pc:grpChg>
        <pc:picChg chg="add del mod">
          <ac:chgData name="Emmanuel Hinson [ MTN Ghana ]" userId="78789b64-acc7-40ef-a412-b69f8669d040" providerId="ADAL" clId="{EC1B6674-5085-49AD-A17C-78A37D4C558C}" dt="2024-07-06T18:14:21.989" v="8715" actId="478"/>
          <ac:picMkLst>
            <pc:docMk/>
            <pc:sldMk cId="955261020" sldId="304"/>
            <ac:picMk id="3" creationId="{667965F2-14AA-2A11-6A4E-0882B9FEBA51}"/>
          </ac:picMkLst>
        </pc:picChg>
        <pc:picChg chg="add mod">
          <ac:chgData name="Emmanuel Hinson [ MTN Ghana ]" userId="78789b64-acc7-40ef-a412-b69f8669d040" providerId="ADAL" clId="{EC1B6674-5085-49AD-A17C-78A37D4C558C}" dt="2024-07-19T12:04:53.427" v="112975" actId="1076"/>
          <ac:picMkLst>
            <pc:docMk/>
            <pc:sldMk cId="955261020" sldId="304"/>
            <ac:picMk id="3" creationId="{87C62818-8C8A-BEDA-9786-3B80ABEA3708}"/>
          </ac:picMkLst>
        </pc:picChg>
        <pc:picChg chg="add del mod modCrop">
          <ac:chgData name="Emmanuel Hinson [ MTN Ghana ]" userId="78789b64-acc7-40ef-a412-b69f8669d040" providerId="ADAL" clId="{EC1B6674-5085-49AD-A17C-78A37D4C558C}" dt="2024-07-17T21:34:15.839" v="26444" actId="478"/>
          <ac:picMkLst>
            <pc:docMk/>
            <pc:sldMk cId="955261020" sldId="304"/>
            <ac:picMk id="4" creationId="{C0E42FD0-DBE0-7E02-5A17-86B600B13EDF}"/>
          </ac:picMkLst>
        </pc:picChg>
        <pc:picChg chg="add mod">
          <ac:chgData name="Emmanuel Hinson [ MTN Ghana ]" userId="78789b64-acc7-40ef-a412-b69f8669d040" providerId="ADAL" clId="{EC1B6674-5085-49AD-A17C-78A37D4C558C}" dt="2024-07-19T12:04:49.342" v="112782" actId="1076"/>
          <ac:picMkLst>
            <pc:docMk/>
            <pc:sldMk cId="955261020" sldId="304"/>
            <ac:picMk id="4" creationId="{CE7A6B3D-1DB5-5DA3-BA71-FEE152DAECDF}"/>
          </ac:picMkLst>
        </pc:picChg>
        <pc:picChg chg="add del mod">
          <ac:chgData name="Emmanuel Hinson [ MTN Ghana ]" userId="78789b64-acc7-40ef-a412-b69f8669d040" providerId="ADAL" clId="{EC1B6674-5085-49AD-A17C-78A37D4C558C}" dt="2024-07-06T18:12:58.376" v="8648" actId="478"/>
          <ac:picMkLst>
            <pc:docMk/>
            <pc:sldMk cId="955261020" sldId="304"/>
            <ac:picMk id="5" creationId="{F3F279B9-CD05-FD62-9B6B-657EF58194F5}"/>
          </ac:picMkLst>
        </pc:picChg>
        <pc:picChg chg="add mod">
          <ac:chgData name="Emmanuel Hinson [ MTN Ghana ]" userId="78789b64-acc7-40ef-a412-b69f8669d040" providerId="ADAL" clId="{EC1B6674-5085-49AD-A17C-78A37D4C558C}" dt="2024-07-19T12:08:42.906" v="115098" actId="1076"/>
          <ac:picMkLst>
            <pc:docMk/>
            <pc:sldMk cId="955261020" sldId="304"/>
            <ac:picMk id="7" creationId="{59AEA58A-697E-141A-3130-9AC289532126}"/>
          </ac:picMkLst>
        </pc:picChg>
        <pc:picChg chg="add mod">
          <ac:chgData name="Emmanuel Hinson [ MTN Ghana ]" userId="78789b64-acc7-40ef-a412-b69f8669d040" providerId="ADAL" clId="{EC1B6674-5085-49AD-A17C-78A37D4C558C}" dt="2024-07-19T12:08:48.372" v="115484" actId="1076"/>
          <ac:picMkLst>
            <pc:docMk/>
            <pc:sldMk cId="955261020" sldId="304"/>
            <ac:picMk id="8" creationId="{20C788AC-E311-96D7-3D5A-88841ADA201F}"/>
          </ac:picMkLst>
        </pc:picChg>
        <pc:picChg chg="add mod">
          <ac:chgData name="Emmanuel Hinson [ MTN Ghana ]" userId="78789b64-acc7-40ef-a412-b69f8669d040" providerId="ADAL" clId="{EC1B6674-5085-49AD-A17C-78A37D4C558C}" dt="2024-07-19T12:08:44.990" v="115291" actId="1076"/>
          <ac:picMkLst>
            <pc:docMk/>
            <pc:sldMk cId="955261020" sldId="304"/>
            <ac:picMk id="9" creationId="{1478A66A-301C-15CF-AF29-CEA5DD6606EC}"/>
          </ac:picMkLst>
        </pc:picChg>
        <pc:picChg chg="add mod">
          <ac:chgData name="Emmanuel Hinson [ MTN Ghana ]" userId="78789b64-acc7-40ef-a412-b69f8669d040" providerId="ADAL" clId="{EC1B6674-5085-49AD-A17C-78A37D4C558C}" dt="2024-07-19T12:10:15.063" v="119477" actId="1037"/>
          <ac:picMkLst>
            <pc:docMk/>
            <pc:sldMk cId="955261020" sldId="304"/>
            <ac:picMk id="10" creationId="{F4C874AD-8E08-F296-0BFC-E884378ACF5C}"/>
          </ac:picMkLst>
        </pc:picChg>
        <pc:picChg chg="add mod">
          <ac:chgData name="Emmanuel Hinson [ MTN Ghana ]" userId="78789b64-acc7-40ef-a412-b69f8669d040" providerId="ADAL" clId="{EC1B6674-5085-49AD-A17C-78A37D4C558C}" dt="2024-07-19T12:09:07.697" v="115870" actId="1076"/>
          <ac:picMkLst>
            <pc:docMk/>
            <pc:sldMk cId="955261020" sldId="304"/>
            <ac:picMk id="11" creationId="{91CF5B95-BE7D-6CAE-6420-E6DFD1078718}"/>
          </ac:picMkLst>
        </pc:picChg>
      </pc:sldChg>
      <pc:sldChg chg="addSp delSp modSp add del mod modTransition modNotes">
        <pc:chgData name="Emmanuel Hinson [ MTN Ghana ]" userId="78789b64-acc7-40ef-a412-b69f8669d040" providerId="ADAL" clId="{EC1B6674-5085-49AD-A17C-78A37D4C558C}" dt="2024-07-24T22:47:47.003" v="330901" actId="47"/>
        <pc:sldMkLst>
          <pc:docMk/>
          <pc:sldMk cId="2393746966" sldId="305"/>
        </pc:sldMkLst>
        <pc:spChg chg="add del mod">
          <ac:chgData name="Emmanuel Hinson [ MTN Ghana ]" userId="78789b64-acc7-40ef-a412-b69f8669d040" providerId="ADAL" clId="{EC1B6674-5085-49AD-A17C-78A37D4C558C}" dt="2024-07-17T21:54:41.984" v="31381" actId="478"/>
          <ac:spMkLst>
            <pc:docMk/>
            <pc:sldMk cId="2393746966" sldId="305"/>
            <ac:spMk id="2" creationId="{FC63A2F1-AE1F-4D98-6428-D22A5A417A59}"/>
          </ac:spMkLst>
        </pc:spChg>
        <pc:spChg chg="add del">
          <ac:chgData name="Emmanuel Hinson [ MTN Ghana ]" userId="78789b64-acc7-40ef-a412-b69f8669d040" providerId="ADAL" clId="{EC1B6674-5085-49AD-A17C-78A37D4C558C}" dt="2024-07-17T21:52:14.839" v="30152" actId="22"/>
          <ac:spMkLst>
            <pc:docMk/>
            <pc:sldMk cId="2393746966" sldId="305"/>
            <ac:spMk id="4" creationId="{20F938CA-7C7B-F845-4AEB-2DA122D24819}"/>
          </ac:spMkLst>
        </pc:spChg>
        <pc:spChg chg="add mod">
          <ac:chgData name="Emmanuel Hinson [ MTN Ghana ]" userId="78789b64-acc7-40ef-a412-b69f8669d040" providerId="ADAL" clId="{EC1B6674-5085-49AD-A17C-78A37D4C558C}" dt="2024-07-24T22:46:38.502" v="330680" actId="20577"/>
          <ac:spMkLst>
            <pc:docMk/>
            <pc:sldMk cId="2393746966" sldId="305"/>
            <ac:spMk id="6" creationId="{58AED868-75DE-8846-F0A2-24C9AA23BB9E}"/>
          </ac:spMkLst>
        </pc:spChg>
        <pc:spChg chg="add del mod">
          <ac:chgData name="Emmanuel Hinson [ MTN Ghana ]" userId="78789b64-acc7-40ef-a412-b69f8669d040" providerId="ADAL" clId="{EC1B6674-5085-49AD-A17C-78A37D4C558C}" dt="2024-07-23T15:04:56.603" v="159340" actId="478"/>
          <ac:spMkLst>
            <pc:docMk/>
            <pc:sldMk cId="2393746966" sldId="305"/>
            <ac:spMk id="7" creationId="{3479D0B0-9370-8F50-6C73-CF0BF4E3805B}"/>
          </ac:spMkLst>
        </pc:spChg>
        <pc:spChg chg="add del">
          <ac:chgData name="Emmanuel Hinson [ MTN Ghana ]" userId="78789b64-acc7-40ef-a412-b69f8669d040" providerId="ADAL" clId="{EC1B6674-5085-49AD-A17C-78A37D4C558C}" dt="2024-07-17T21:55:59.751" v="32068" actId="22"/>
          <ac:spMkLst>
            <pc:docMk/>
            <pc:sldMk cId="2393746966" sldId="305"/>
            <ac:spMk id="9" creationId="{52C86057-9FEB-78A1-1BB3-FE8344AF436B}"/>
          </ac:spMkLst>
        </pc:spChg>
        <pc:spChg chg="add mod">
          <ac:chgData name="Emmanuel Hinson [ MTN Ghana ]" userId="78789b64-acc7-40ef-a412-b69f8669d040" providerId="ADAL" clId="{EC1B6674-5085-49AD-A17C-78A37D4C558C}" dt="2024-07-19T12:17:21.638" v="129507" actId="207"/>
          <ac:spMkLst>
            <pc:docMk/>
            <pc:sldMk cId="2393746966" sldId="305"/>
            <ac:spMk id="11" creationId="{44538131-F38C-CEAB-1E4B-8BDE4AEF5C74}"/>
          </ac:spMkLst>
        </pc:spChg>
        <pc:spChg chg="add del">
          <ac:chgData name="Emmanuel Hinson [ MTN Ghana ]" userId="78789b64-acc7-40ef-a412-b69f8669d040" providerId="ADAL" clId="{EC1B6674-5085-49AD-A17C-78A37D4C558C}" dt="2024-07-17T21:56:13.686" v="32176" actId="22"/>
          <ac:spMkLst>
            <pc:docMk/>
            <pc:sldMk cId="2393746966" sldId="305"/>
            <ac:spMk id="13" creationId="{7A21CF7A-34A7-9B9C-0613-2EA22437503E}"/>
          </ac:spMkLst>
        </pc:spChg>
        <pc:spChg chg="add mod">
          <ac:chgData name="Emmanuel Hinson [ MTN Ghana ]" userId="78789b64-acc7-40ef-a412-b69f8669d040" providerId="ADAL" clId="{EC1B6674-5085-49AD-A17C-78A37D4C558C}" dt="2024-07-19T12:17:21.638" v="129507" actId="207"/>
          <ac:spMkLst>
            <pc:docMk/>
            <pc:sldMk cId="2393746966" sldId="305"/>
            <ac:spMk id="15" creationId="{7F945F74-8818-9EBC-1CB9-F190DD435714}"/>
          </ac:spMkLst>
        </pc:spChg>
        <pc:spChg chg="add del">
          <ac:chgData name="Emmanuel Hinson [ MTN Ghana ]" userId="78789b64-acc7-40ef-a412-b69f8669d040" providerId="ADAL" clId="{EC1B6674-5085-49AD-A17C-78A37D4C558C}" dt="2024-07-17T21:56:28.620" v="32382" actId="478"/>
          <ac:spMkLst>
            <pc:docMk/>
            <pc:sldMk cId="2393746966" sldId="305"/>
            <ac:spMk id="17" creationId="{6898E552-06FB-02D9-E6D9-3676F5C1242E}"/>
          </ac:spMkLst>
        </pc:spChg>
        <pc:spChg chg="add mod">
          <ac:chgData name="Emmanuel Hinson [ MTN Ghana ]" userId="78789b64-acc7-40ef-a412-b69f8669d040" providerId="ADAL" clId="{EC1B6674-5085-49AD-A17C-78A37D4C558C}" dt="2024-07-19T12:17:21.638" v="129507" actId="207"/>
          <ac:spMkLst>
            <pc:docMk/>
            <pc:sldMk cId="2393746966" sldId="305"/>
            <ac:spMk id="19" creationId="{20F9FFDB-AC86-D004-A038-FEAA98F71C37}"/>
          </ac:spMkLst>
        </pc:spChg>
        <pc:spChg chg="add mod">
          <ac:chgData name="Emmanuel Hinson [ MTN Ghana ]" userId="78789b64-acc7-40ef-a412-b69f8669d040" providerId="ADAL" clId="{EC1B6674-5085-49AD-A17C-78A37D4C558C}" dt="2024-07-19T12:17:21.638" v="129507" actId="207"/>
          <ac:spMkLst>
            <pc:docMk/>
            <pc:sldMk cId="2393746966" sldId="305"/>
            <ac:spMk id="21" creationId="{2E2E8575-1E5D-1C42-5BB3-9296532CCF0B}"/>
          </ac:spMkLst>
        </pc:spChg>
        <pc:spChg chg="add mod">
          <ac:chgData name="Emmanuel Hinson [ MTN Ghana ]" userId="78789b64-acc7-40ef-a412-b69f8669d040" providerId="ADAL" clId="{EC1B6674-5085-49AD-A17C-78A37D4C558C}" dt="2024-07-19T12:17:21.638" v="129507" actId="207"/>
          <ac:spMkLst>
            <pc:docMk/>
            <pc:sldMk cId="2393746966" sldId="305"/>
            <ac:spMk id="23" creationId="{46535891-8A05-D92A-5084-A08FFF672FC2}"/>
          </ac:spMkLst>
        </pc:spChg>
        <pc:picChg chg="add mod">
          <ac:chgData name="Emmanuel Hinson [ MTN Ghana ]" userId="78789b64-acc7-40ef-a412-b69f8669d040" providerId="ADAL" clId="{EC1B6674-5085-49AD-A17C-78A37D4C558C}" dt="2024-07-19T12:21:32.414" v="135907" actId="197"/>
          <ac:picMkLst>
            <pc:docMk/>
            <pc:sldMk cId="2393746966" sldId="305"/>
            <ac:picMk id="2" creationId="{39F9A315-783D-6628-BCA0-34ACE00E41C0}"/>
          </ac:picMkLst>
        </pc:picChg>
        <pc:picChg chg="add mod">
          <ac:chgData name="Emmanuel Hinson [ MTN Ghana ]" userId="78789b64-acc7-40ef-a412-b69f8669d040" providerId="ADAL" clId="{EC1B6674-5085-49AD-A17C-78A37D4C558C}" dt="2024-07-23T18:06:26.189" v="283447" actId="167"/>
          <ac:picMkLst>
            <pc:docMk/>
            <pc:sldMk cId="2393746966" sldId="305"/>
            <ac:picMk id="3" creationId="{3D99B70D-8111-E774-497D-FB9BCD6D2F0D}"/>
          </ac:picMkLst>
        </pc:picChg>
      </pc:sldChg>
      <pc:sldChg chg="addSp modSp add mod modNotes">
        <pc:chgData name="Emmanuel Hinson [ MTN Ghana ]" userId="78789b64-acc7-40ef-a412-b69f8669d040" providerId="ADAL" clId="{EC1B6674-5085-49AD-A17C-78A37D4C558C}" dt="2024-07-25T00:12:19.310" v="355488" actId="947"/>
        <pc:sldMkLst>
          <pc:docMk/>
          <pc:sldMk cId="3594879881" sldId="306"/>
        </pc:sldMkLst>
        <pc:spChg chg="add mod">
          <ac:chgData name="Emmanuel Hinson [ MTN Ghana ]" userId="78789b64-acc7-40ef-a412-b69f8669d040" providerId="ADAL" clId="{EC1B6674-5085-49AD-A17C-78A37D4C558C}" dt="2024-07-09T14:11:42.521" v="23546" actId="207"/>
          <ac:spMkLst>
            <pc:docMk/>
            <pc:sldMk cId="3594879881" sldId="306"/>
            <ac:spMk id="2" creationId="{309B5CFF-A859-FF77-1E33-C2BA660DF9DC}"/>
          </ac:spMkLst>
        </pc:spChg>
        <pc:spChg chg="mod">
          <ac:chgData name="Emmanuel Hinson [ MTN Ghana ]" userId="78789b64-acc7-40ef-a412-b69f8669d040" providerId="ADAL" clId="{EC1B6674-5085-49AD-A17C-78A37D4C558C}" dt="2024-07-09T13:59:20.977" v="21237" actId="1076"/>
          <ac:spMkLst>
            <pc:docMk/>
            <pc:sldMk cId="3594879881" sldId="306"/>
            <ac:spMk id="3" creationId="{3AD909FE-F38C-4629-7FDC-F65D24E78CDE}"/>
          </ac:spMkLst>
        </pc:spChg>
        <pc:spChg chg="add mod">
          <ac:chgData name="Emmanuel Hinson [ MTN Ghana ]" userId="78789b64-acc7-40ef-a412-b69f8669d040" providerId="ADAL" clId="{EC1B6674-5085-49AD-A17C-78A37D4C558C}" dt="2024-07-09T14:11:49.560" v="23669" actId="207"/>
          <ac:spMkLst>
            <pc:docMk/>
            <pc:sldMk cId="3594879881" sldId="306"/>
            <ac:spMk id="4" creationId="{B3389AD2-A90F-4C87-8391-F6652E1ED8B1}"/>
          </ac:spMkLst>
        </pc:spChg>
        <pc:spChg chg="mod">
          <ac:chgData name="Emmanuel Hinson [ MTN Ghana ]" userId="78789b64-acc7-40ef-a412-b69f8669d040" providerId="ADAL" clId="{EC1B6674-5085-49AD-A17C-78A37D4C558C}" dt="2024-07-09T14:09:39.250" v="22880" actId="1038"/>
          <ac:spMkLst>
            <pc:docMk/>
            <pc:sldMk cId="3594879881" sldId="306"/>
            <ac:spMk id="5" creationId="{0A943DCE-67EA-DE3B-07AF-587E2B08CA2B}"/>
          </ac:spMkLst>
        </pc:spChg>
        <pc:spChg chg="mod">
          <ac:chgData name="Emmanuel Hinson [ MTN Ghana ]" userId="78789b64-acc7-40ef-a412-b69f8669d040" providerId="ADAL" clId="{EC1B6674-5085-49AD-A17C-78A37D4C558C}" dt="2024-07-09T14:09:39.250" v="22880" actId="1038"/>
          <ac:spMkLst>
            <pc:docMk/>
            <pc:sldMk cId="3594879881" sldId="306"/>
            <ac:spMk id="6" creationId="{F1666660-C029-DF9A-F724-8B64477DA158}"/>
          </ac:spMkLst>
        </pc:spChg>
        <pc:picChg chg="mod">
          <ac:chgData name="Emmanuel Hinson [ MTN Ghana ]" userId="78789b64-acc7-40ef-a412-b69f8669d040" providerId="ADAL" clId="{EC1B6674-5085-49AD-A17C-78A37D4C558C}" dt="2024-07-19T12:24:59.714" v="138595" actId="14100"/>
          <ac:picMkLst>
            <pc:docMk/>
            <pc:sldMk cId="3594879881" sldId="306"/>
            <ac:picMk id="29" creationId="{18970FCB-CC52-69C8-C748-3BAB1734B915}"/>
          </ac:picMkLst>
        </pc:picChg>
      </pc:sldChg>
      <pc:sldChg chg="addSp delSp modSp add mod modNotes">
        <pc:chgData name="Emmanuel Hinson [ MTN Ghana ]" userId="78789b64-acc7-40ef-a412-b69f8669d040" providerId="ADAL" clId="{EC1B6674-5085-49AD-A17C-78A37D4C558C}" dt="2024-07-25T00:12:19.304" v="355481" actId="947"/>
        <pc:sldMkLst>
          <pc:docMk/>
          <pc:sldMk cId="3619808296" sldId="307"/>
        </pc:sldMkLst>
        <pc:spChg chg="add mod">
          <ac:chgData name="Emmanuel Hinson [ MTN Ghana ]" userId="78789b64-acc7-40ef-a412-b69f8669d040" providerId="ADAL" clId="{EC1B6674-5085-49AD-A17C-78A37D4C558C}" dt="2024-07-09T14:06:15.385" v="21584" actId="14100"/>
          <ac:spMkLst>
            <pc:docMk/>
            <pc:sldMk cId="3619808296" sldId="307"/>
            <ac:spMk id="2" creationId="{127186CE-A0A2-00BB-1123-32C888487000}"/>
          </ac:spMkLst>
        </pc:spChg>
        <pc:spChg chg="add mod">
          <ac:chgData name="Emmanuel Hinson [ MTN Ghana ]" userId="78789b64-acc7-40ef-a412-b69f8669d040" providerId="ADAL" clId="{EC1B6674-5085-49AD-A17C-78A37D4C558C}" dt="2024-07-24T21:40:31.548" v="284997" actId="20577"/>
          <ac:spMkLst>
            <pc:docMk/>
            <pc:sldMk cId="3619808296" sldId="307"/>
            <ac:spMk id="3" creationId="{04EA6C01-E1AB-235B-4866-7AF29D4C75E3}"/>
          </ac:spMkLst>
        </pc:spChg>
        <pc:spChg chg="del">
          <ac:chgData name="Emmanuel Hinson [ MTN Ghana ]" userId="78789b64-acc7-40ef-a412-b69f8669d040" providerId="ADAL" clId="{EC1B6674-5085-49AD-A17C-78A37D4C558C}" dt="2024-07-09T14:04:56.180" v="21405" actId="478"/>
          <ac:spMkLst>
            <pc:docMk/>
            <pc:sldMk cId="3619808296" sldId="307"/>
            <ac:spMk id="5" creationId="{0A943DCE-67EA-DE3B-07AF-587E2B08CA2B}"/>
          </ac:spMkLst>
        </pc:spChg>
        <pc:spChg chg="del">
          <ac:chgData name="Emmanuel Hinson [ MTN Ghana ]" userId="78789b64-acc7-40ef-a412-b69f8669d040" providerId="ADAL" clId="{EC1B6674-5085-49AD-A17C-78A37D4C558C}" dt="2024-07-09T14:04:54.773" v="21404" actId="478"/>
          <ac:spMkLst>
            <pc:docMk/>
            <pc:sldMk cId="3619808296" sldId="307"/>
            <ac:spMk id="30" creationId="{A0CA5EB6-4636-1D17-2E71-BC7FF7B8C7F8}"/>
          </ac:spMkLst>
        </pc:spChg>
        <pc:picChg chg="mod">
          <ac:chgData name="Emmanuel Hinson [ MTN Ghana ]" userId="78789b64-acc7-40ef-a412-b69f8669d040" providerId="ADAL" clId="{EC1B6674-5085-49AD-A17C-78A37D4C558C}" dt="2024-07-19T10:50:16.928" v="71727" actId="688"/>
          <ac:picMkLst>
            <pc:docMk/>
            <pc:sldMk cId="3619808296" sldId="307"/>
            <ac:picMk id="14" creationId="{40E755AB-23CF-6C17-D80A-813C9CC9BBE1}"/>
          </ac:picMkLst>
        </pc:picChg>
      </pc:sldChg>
      <pc:sldChg chg="addSp delSp modSp mod modTransition modNotes">
        <pc:chgData name="Emmanuel Hinson [ MTN Ghana ]" userId="78789b64-acc7-40ef-a412-b69f8669d040" providerId="ADAL" clId="{EC1B6674-5085-49AD-A17C-78A37D4C558C}" dt="2024-07-25T00:12:19.335" v="355530" actId="947"/>
        <pc:sldMkLst>
          <pc:docMk/>
          <pc:sldMk cId="3982877856" sldId="308"/>
        </pc:sldMkLst>
        <pc:spChg chg="add mod">
          <ac:chgData name="Emmanuel Hinson [ MTN Ghana ]" userId="78789b64-acc7-40ef-a412-b69f8669d040" providerId="ADAL" clId="{EC1B6674-5085-49AD-A17C-78A37D4C558C}" dt="2024-07-17T21:40:49.007" v="28525" actId="1076"/>
          <ac:spMkLst>
            <pc:docMk/>
            <pc:sldMk cId="3982877856" sldId="308"/>
            <ac:spMk id="3" creationId="{F9000315-D5A5-9202-3EA4-250FC2285ED9}"/>
          </ac:spMkLst>
        </pc:spChg>
        <pc:spChg chg="add del">
          <ac:chgData name="Emmanuel Hinson [ MTN Ghana ]" userId="78789b64-acc7-40ef-a412-b69f8669d040" providerId="ADAL" clId="{EC1B6674-5085-49AD-A17C-78A37D4C558C}" dt="2024-07-17T21:42:16.110" v="28628" actId="22"/>
          <ac:spMkLst>
            <pc:docMk/>
            <pc:sldMk cId="3982877856" sldId="308"/>
            <ac:spMk id="5" creationId="{011EFCE4-E032-0B52-B056-E97A9B0D62A5}"/>
          </ac:spMkLst>
        </pc:spChg>
        <pc:spChg chg="add mod">
          <ac:chgData name="Emmanuel Hinson [ MTN Ghana ]" userId="78789b64-acc7-40ef-a412-b69f8669d040" providerId="ADAL" clId="{EC1B6674-5085-49AD-A17C-78A37D4C558C}" dt="2024-07-24T23:53:17.719" v="346325" actId="242"/>
          <ac:spMkLst>
            <pc:docMk/>
            <pc:sldMk cId="3982877856" sldId="308"/>
            <ac:spMk id="6" creationId="{C1744761-1CC6-0F37-188F-28E76DEBBD99}"/>
          </ac:spMkLst>
        </pc:spChg>
        <pc:spChg chg="add del mod">
          <ac:chgData name="Emmanuel Hinson [ MTN Ghana ]" userId="78789b64-acc7-40ef-a412-b69f8669d040" providerId="ADAL" clId="{EC1B6674-5085-49AD-A17C-78A37D4C558C}" dt="2024-07-24T22:36:20.152" v="309994" actId="478"/>
          <ac:spMkLst>
            <pc:docMk/>
            <pc:sldMk cId="3982877856" sldId="308"/>
            <ac:spMk id="7" creationId="{97003FDB-FF8F-FDA2-E33A-FA1619E9800B}"/>
          </ac:spMkLst>
        </pc:spChg>
        <pc:spChg chg="add mod">
          <ac:chgData name="Emmanuel Hinson [ MTN Ghana ]" userId="78789b64-acc7-40ef-a412-b69f8669d040" providerId="ADAL" clId="{EC1B6674-5085-49AD-A17C-78A37D4C558C}" dt="2024-07-24T23:49:32.664" v="343660" actId="1035"/>
          <ac:spMkLst>
            <pc:docMk/>
            <pc:sldMk cId="3982877856" sldId="308"/>
            <ac:spMk id="8" creationId="{7DEF6499-5CA9-7470-F6D8-1A2EE908BC1D}"/>
          </ac:spMkLst>
        </pc:spChg>
        <pc:spChg chg="add mod">
          <ac:chgData name="Emmanuel Hinson [ MTN Ghana ]" userId="78789b64-acc7-40ef-a412-b69f8669d040" providerId="ADAL" clId="{EC1B6674-5085-49AD-A17C-78A37D4C558C}" dt="2024-07-24T23:49:32.664" v="343660" actId="1035"/>
          <ac:spMkLst>
            <pc:docMk/>
            <pc:sldMk cId="3982877856" sldId="308"/>
            <ac:spMk id="9" creationId="{64B3FB1E-D4E5-B69F-8876-CE55950B31B6}"/>
          </ac:spMkLst>
        </pc:spChg>
        <pc:spChg chg="add del mod">
          <ac:chgData name="Emmanuel Hinson [ MTN Ghana ]" userId="78789b64-acc7-40ef-a412-b69f8669d040" providerId="ADAL" clId="{EC1B6674-5085-49AD-A17C-78A37D4C558C}" dt="2024-07-23T15:01:08.612" v="158183" actId="478"/>
          <ac:spMkLst>
            <pc:docMk/>
            <pc:sldMk cId="3982877856" sldId="308"/>
            <ac:spMk id="9" creationId="{C1D579E7-2FBC-98F1-D041-6345CD056FF4}"/>
          </ac:spMkLst>
        </pc:spChg>
        <pc:spChg chg="add mod">
          <ac:chgData name="Emmanuel Hinson [ MTN Ghana ]" userId="78789b64-acc7-40ef-a412-b69f8669d040" providerId="ADAL" clId="{EC1B6674-5085-49AD-A17C-78A37D4C558C}" dt="2024-07-24T23:49:32.664" v="343660" actId="1035"/>
          <ac:spMkLst>
            <pc:docMk/>
            <pc:sldMk cId="3982877856" sldId="308"/>
            <ac:spMk id="10" creationId="{E257E698-6D32-7C2B-00CA-291C3E81E482}"/>
          </ac:spMkLst>
        </pc:spChg>
        <pc:spChg chg="add del mod">
          <ac:chgData name="Emmanuel Hinson [ MTN Ghana ]" userId="78789b64-acc7-40ef-a412-b69f8669d040" providerId="ADAL" clId="{EC1B6674-5085-49AD-A17C-78A37D4C558C}" dt="2024-07-24T22:04:42.044" v="293345" actId="478"/>
          <ac:spMkLst>
            <pc:docMk/>
            <pc:sldMk cId="3982877856" sldId="308"/>
            <ac:spMk id="11" creationId="{98C6F7F0-1F60-D15E-9BED-B5EC1D3C9089}"/>
          </ac:spMkLst>
        </pc:spChg>
        <pc:spChg chg="add mod">
          <ac:chgData name="Emmanuel Hinson [ MTN Ghana ]" userId="78789b64-acc7-40ef-a412-b69f8669d040" providerId="ADAL" clId="{EC1B6674-5085-49AD-A17C-78A37D4C558C}" dt="2024-07-24T23:49:32.664" v="343660" actId="1035"/>
          <ac:spMkLst>
            <pc:docMk/>
            <pc:sldMk cId="3982877856" sldId="308"/>
            <ac:spMk id="12" creationId="{00232FA5-0289-AB22-2610-38706113A829}"/>
          </ac:spMkLst>
        </pc:spChg>
        <pc:picChg chg="add mod">
          <ac:chgData name="Emmanuel Hinson [ MTN Ghana ]" userId="78789b64-acc7-40ef-a412-b69f8669d040" providerId="ADAL" clId="{EC1B6674-5085-49AD-A17C-78A37D4C558C}" dt="2024-07-17T21:40:49.007" v="28525" actId="1076"/>
          <ac:picMkLst>
            <pc:docMk/>
            <pc:sldMk cId="3982877856" sldId="308"/>
            <ac:picMk id="2" creationId="{8F33704B-24C7-62D4-0EEC-6B7433132B93}"/>
          </ac:picMkLst>
        </pc:picChg>
        <pc:picChg chg="add mod">
          <ac:chgData name="Emmanuel Hinson [ MTN Ghana ]" userId="78789b64-acc7-40ef-a412-b69f8669d040" providerId="ADAL" clId="{EC1B6674-5085-49AD-A17C-78A37D4C558C}" dt="2024-07-24T23:48:18.526" v="341311" actId="1035"/>
          <ac:picMkLst>
            <pc:docMk/>
            <pc:sldMk cId="3982877856" sldId="308"/>
            <ac:picMk id="4" creationId="{1F70615B-8383-F923-E1BD-0586B33313C7}"/>
          </ac:picMkLst>
        </pc:picChg>
        <pc:picChg chg="add mod">
          <ac:chgData name="Emmanuel Hinson [ MTN Ghana ]" userId="78789b64-acc7-40ef-a412-b69f8669d040" providerId="ADAL" clId="{EC1B6674-5085-49AD-A17C-78A37D4C558C}" dt="2024-07-19T12:21:22.181" v="135714" actId="196"/>
          <ac:picMkLst>
            <pc:docMk/>
            <pc:sldMk cId="3982877856" sldId="308"/>
            <ac:picMk id="5" creationId="{5223C607-B155-EFCC-BFCB-20A45DC1C029}"/>
          </ac:picMkLst>
        </pc:picChg>
        <pc:picChg chg="add mod">
          <ac:chgData name="Emmanuel Hinson [ MTN Ghana ]" userId="78789b64-acc7-40ef-a412-b69f8669d040" providerId="ADAL" clId="{EC1B6674-5085-49AD-A17C-78A37D4C558C}" dt="2024-07-23T16:04:55.503" v="268466"/>
          <ac:picMkLst>
            <pc:docMk/>
            <pc:sldMk cId="3982877856" sldId="308"/>
            <ac:picMk id="2050" creationId="{BA5AED92-54F3-8D8D-1EDD-D10014305AD5}"/>
          </ac:picMkLst>
        </pc:picChg>
      </pc:sldChg>
      <pc:sldChg chg="addSp delSp modSp mod modTransition modAnim delCm modCm modNotes">
        <pc:chgData name="Emmanuel Hinson [ MTN Ghana ]" userId="78789b64-acc7-40ef-a412-b69f8669d040" providerId="ADAL" clId="{EC1B6674-5085-49AD-A17C-78A37D4C558C}" dt="2024-07-25T00:12:19.286" v="355453" actId="947"/>
        <pc:sldMkLst>
          <pc:docMk/>
          <pc:sldMk cId="1186729607" sldId="309"/>
        </pc:sldMkLst>
        <pc:spChg chg="mod">
          <ac:chgData name="Emmanuel Hinson [ MTN Ghana ]" userId="78789b64-acc7-40ef-a412-b69f8669d040" providerId="ADAL" clId="{EC1B6674-5085-49AD-A17C-78A37D4C558C}" dt="2024-07-19T10:48:42.868" v="70124" actId="1076"/>
          <ac:spMkLst>
            <pc:docMk/>
            <pc:sldMk cId="1186729607" sldId="309"/>
            <ac:spMk id="4" creationId="{313A5292-2459-329A-D1D2-7E42D3F95431}"/>
          </ac:spMkLst>
        </pc:spChg>
        <pc:spChg chg="add mod">
          <ac:chgData name="Emmanuel Hinson [ MTN Ghana ]" userId="78789b64-acc7-40ef-a412-b69f8669d040" providerId="ADAL" clId="{EC1B6674-5085-49AD-A17C-78A37D4C558C}" dt="2024-07-19T10:50:34.291" v="72086" actId="20577"/>
          <ac:spMkLst>
            <pc:docMk/>
            <pc:sldMk cId="1186729607" sldId="309"/>
            <ac:spMk id="10" creationId="{2D0EAB07-276E-99ED-2B8E-DCD320D63473}"/>
          </ac:spMkLst>
        </pc:spChg>
        <pc:spChg chg="add mod">
          <ac:chgData name="Emmanuel Hinson [ MTN Ghana ]" userId="78789b64-acc7-40ef-a412-b69f8669d040" providerId="ADAL" clId="{EC1B6674-5085-49AD-A17C-78A37D4C558C}" dt="2024-07-19T10:48:53.564" v="70482" actId="404"/>
          <ac:spMkLst>
            <pc:docMk/>
            <pc:sldMk cId="1186729607" sldId="309"/>
            <ac:spMk id="11" creationId="{D2CA0B98-2348-2C43-5B5B-EDB1F268AC52}"/>
          </ac:spMkLst>
        </pc:spChg>
        <pc:spChg chg="add mod">
          <ac:chgData name="Emmanuel Hinson [ MTN Ghana ]" userId="78789b64-acc7-40ef-a412-b69f8669d040" providerId="ADAL" clId="{EC1B6674-5085-49AD-A17C-78A37D4C558C}" dt="2024-07-19T10:48:53.564" v="70482" actId="404"/>
          <ac:spMkLst>
            <pc:docMk/>
            <pc:sldMk cId="1186729607" sldId="309"/>
            <ac:spMk id="12" creationId="{DC773A2F-2DAB-CCEC-37E3-198619AE61FA}"/>
          </ac:spMkLst>
        </pc:spChg>
        <pc:spChg chg="add mod">
          <ac:chgData name="Emmanuel Hinson [ MTN Ghana ]" userId="78789b64-acc7-40ef-a412-b69f8669d040" providerId="ADAL" clId="{EC1B6674-5085-49AD-A17C-78A37D4C558C}" dt="2024-07-19T10:48:53.564" v="70482" actId="404"/>
          <ac:spMkLst>
            <pc:docMk/>
            <pc:sldMk cId="1186729607" sldId="309"/>
            <ac:spMk id="13" creationId="{82C872FF-2BC0-9C62-1BC0-CB1204E2A332}"/>
          </ac:spMkLst>
        </pc:spChg>
        <pc:picChg chg="add mod">
          <ac:chgData name="Emmanuel Hinson [ MTN Ghana ]" userId="78789b64-acc7-40ef-a412-b69f8669d040" providerId="ADAL" clId="{EC1B6674-5085-49AD-A17C-78A37D4C558C}" dt="2024-07-19T10:18:30.888" v="53725" actId="1076"/>
          <ac:picMkLst>
            <pc:docMk/>
            <pc:sldMk cId="1186729607" sldId="309"/>
            <ac:picMk id="2" creationId="{46AF5098-EEAC-3959-A985-56C82D935B1B}"/>
          </ac:picMkLst>
        </pc:picChg>
        <pc:picChg chg="add mod">
          <ac:chgData name="Emmanuel Hinson [ MTN Ghana ]" userId="78789b64-acc7-40ef-a412-b69f8669d040" providerId="ADAL" clId="{EC1B6674-5085-49AD-A17C-78A37D4C558C}" dt="2024-07-19T10:49:18.942" v="70840" actId="1076"/>
          <ac:picMkLst>
            <pc:docMk/>
            <pc:sldMk cId="1186729607" sldId="309"/>
            <ac:picMk id="3" creationId="{9A16601D-D7D8-77DB-0DE7-6E82EB8FC18C}"/>
          </ac:picMkLst>
        </pc:picChg>
        <pc:picChg chg="add mod">
          <ac:chgData name="Emmanuel Hinson [ MTN Ghana ]" userId="78789b64-acc7-40ef-a412-b69f8669d040" providerId="ADAL" clId="{EC1B6674-5085-49AD-A17C-78A37D4C558C}" dt="2024-07-19T10:18:33.166" v="53904" actId="1076"/>
          <ac:picMkLst>
            <pc:docMk/>
            <pc:sldMk cId="1186729607" sldId="309"/>
            <ac:picMk id="5" creationId="{4DA0D848-1555-C723-6CB4-6DE2C27861D0}"/>
          </ac:picMkLst>
        </pc:picChg>
        <pc:picChg chg="add mod">
          <ac:chgData name="Emmanuel Hinson [ MTN Ghana ]" userId="78789b64-acc7-40ef-a412-b69f8669d040" providerId="ADAL" clId="{EC1B6674-5085-49AD-A17C-78A37D4C558C}" dt="2024-07-19T10:18:35.515" v="54083" actId="1076"/>
          <ac:picMkLst>
            <pc:docMk/>
            <pc:sldMk cId="1186729607" sldId="309"/>
            <ac:picMk id="6" creationId="{AE390FB7-3A51-1B3B-22C8-4201A8E41062}"/>
          </ac:picMkLst>
        </pc:picChg>
        <pc:picChg chg="add mod">
          <ac:chgData name="Emmanuel Hinson [ MTN Ghana ]" userId="78789b64-acc7-40ef-a412-b69f8669d040" providerId="ADAL" clId="{EC1B6674-5085-49AD-A17C-78A37D4C558C}" dt="2024-07-19T10:18:37.047" v="54262" actId="1076"/>
          <ac:picMkLst>
            <pc:docMk/>
            <pc:sldMk cId="1186729607" sldId="309"/>
            <ac:picMk id="7" creationId="{90EBED51-870D-ACE8-DDE3-E587E1BCC26A}"/>
          </ac:picMkLst>
        </pc:picChg>
        <pc:picChg chg="add mod">
          <ac:chgData name="Emmanuel Hinson [ MTN Ghana ]" userId="78789b64-acc7-40ef-a412-b69f8669d040" providerId="ADAL" clId="{EC1B6674-5085-49AD-A17C-78A37D4C558C}" dt="2024-07-19T10:18:27.367" v="53546" actId="1076"/>
          <ac:picMkLst>
            <pc:docMk/>
            <pc:sldMk cId="1186729607" sldId="309"/>
            <ac:picMk id="8" creationId="{D2233BC2-7466-6D93-25D1-9FDF3E175BE1}"/>
          </ac:picMkLst>
        </pc:picChg>
        <pc:picChg chg="add mod">
          <ac:chgData name="Emmanuel Hinson [ MTN Ghana ]" userId="78789b64-acc7-40ef-a412-b69f8669d040" providerId="ADAL" clId="{EC1B6674-5085-49AD-A17C-78A37D4C558C}" dt="2024-07-19T10:49:24.629" v="71019" actId="1076"/>
          <ac:picMkLst>
            <pc:docMk/>
            <pc:sldMk cId="1186729607" sldId="309"/>
            <ac:picMk id="9" creationId="{0A88D3D6-BEB2-7920-C106-115CE5C0D888}"/>
          </ac:picMkLst>
        </pc:picChg>
        <pc:picChg chg="add del mod">
          <ac:chgData name="Emmanuel Hinson [ MTN Ghana ]" userId="78789b64-acc7-40ef-a412-b69f8669d040" providerId="ADAL" clId="{EC1B6674-5085-49AD-A17C-78A37D4C558C}" dt="2024-07-19T11:15:23.430" v="74586" actId="21"/>
          <ac:picMkLst>
            <pc:docMk/>
            <pc:sldMk cId="1186729607" sldId="309"/>
            <ac:picMk id="15" creationId="{F517FC8F-F87A-700A-A3F9-9BC8C513BD12}"/>
          </ac:picMkLst>
        </pc:picChg>
        <pc:picChg chg="add mod">
          <ac:chgData name="Emmanuel Hinson [ MTN Ghana ]" userId="78789b64-acc7-40ef-a412-b69f8669d040" providerId="ADAL" clId="{EC1B6674-5085-49AD-A17C-78A37D4C558C}" dt="2024-07-19T11:15:21.620" v="74400"/>
          <ac:picMkLst>
            <pc:docMk/>
            <pc:sldMk cId="1186729607" sldId="309"/>
            <ac:picMk id="16" creationId="{1ACB2F47-9878-6AAC-C26F-6BD94C904966}"/>
          </ac:picMkLst>
        </pc:picChg>
        <pc:picChg chg="add mod">
          <ac:chgData name="Emmanuel Hinson [ MTN Ghana ]" userId="78789b64-acc7-40ef-a412-b69f8669d040" providerId="ADAL" clId="{EC1B6674-5085-49AD-A17C-78A37D4C558C}" dt="2024-07-19T10:47:41.766" v="67976" actId="1076"/>
          <ac:picMkLst>
            <pc:docMk/>
            <pc:sldMk cId="1186729607" sldId="309"/>
            <ac:picMk id="1026" creationId="{42DBAEE3-8B16-C41F-C337-C7CED6A3CADE}"/>
          </ac:picMkLst>
        </pc:picChg>
        <pc:picChg chg="add mod">
          <ac:chgData name="Emmanuel Hinson [ MTN Ghana ]" userId="78789b64-acc7-40ef-a412-b69f8669d040" providerId="ADAL" clId="{EC1B6674-5085-49AD-A17C-78A37D4C558C}" dt="2024-07-19T10:47:43.926" v="68155" actId="14100"/>
          <ac:picMkLst>
            <pc:docMk/>
            <pc:sldMk cId="1186729607" sldId="309"/>
            <ac:picMk id="1028" creationId="{88C622BE-BE15-47E8-9573-251DAFFB31B9}"/>
          </ac:picMkLst>
        </pc:picChg>
        <pc:picChg chg="add mod">
          <ac:chgData name="Emmanuel Hinson [ MTN Ghana ]" userId="78789b64-acc7-40ef-a412-b69f8669d040" providerId="ADAL" clId="{EC1B6674-5085-49AD-A17C-78A37D4C558C}" dt="2024-07-19T10:47:57.090" v="68871" actId="1076"/>
          <ac:picMkLst>
            <pc:docMk/>
            <pc:sldMk cId="1186729607" sldId="309"/>
            <ac:picMk id="1030" creationId="{8608FC09-BEE4-268E-362D-A2BF129104D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Emmanuel Hinson [ MTN Ghana ]" userId="78789b64-acc7-40ef-a412-b69f8669d040" providerId="ADAL" clId="{EC1B6674-5085-49AD-A17C-78A37D4C558C}" dt="2024-07-19T10:01:46.584" v="51399"/>
              <pc2:cmMkLst xmlns:pc2="http://schemas.microsoft.com/office/powerpoint/2019/9/main/command">
                <pc:docMk/>
                <pc:sldMk cId="1186729607" sldId="309"/>
                <pc2:cmMk id="{F04618DD-D2DE-41FC-B6AB-3D8D5071B6A3}"/>
              </pc2:cmMkLst>
            </pc226:cmChg>
          </p:ext>
        </pc:extLst>
      </pc:sldChg>
      <pc:sldChg chg="addSp delSp modSp add del mod modTransition modNotes">
        <pc:chgData name="Emmanuel Hinson [ MTN Ghana ]" userId="78789b64-acc7-40ef-a412-b69f8669d040" providerId="ADAL" clId="{EC1B6674-5085-49AD-A17C-78A37D4C558C}" dt="2024-07-24T22:47:47.003" v="330901" actId="47"/>
        <pc:sldMkLst>
          <pc:docMk/>
          <pc:sldMk cId="4197123072" sldId="310"/>
        </pc:sldMkLst>
        <pc:spChg chg="mod">
          <ac:chgData name="Emmanuel Hinson [ MTN Ghana ]" userId="78789b64-acc7-40ef-a412-b69f8669d040" providerId="ADAL" clId="{EC1B6674-5085-49AD-A17C-78A37D4C558C}" dt="2024-07-23T18:06:40.018" v="283841" actId="20577"/>
          <ac:spMkLst>
            <pc:docMk/>
            <pc:sldMk cId="4197123072" sldId="310"/>
            <ac:spMk id="6" creationId="{58AED868-75DE-8846-F0A2-24C9AA23BB9E}"/>
          </ac:spMkLst>
        </pc:spChg>
        <pc:spChg chg="del">
          <ac:chgData name="Emmanuel Hinson [ MTN Ghana ]" userId="78789b64-acc7-40ef-a412-b69f8669d040" providerId="ADAL" clId="{EC1B6674-5085-49AD-A17C-78A37D4C558C}" dt="2024-07-17T21:59:47.622" v="33753" actId="478"/>
          <ac:spMkLst>
            <pc:docMk/>
            <pc:sldMk cId="4197123072" sldId="310"/>
            <ac:spMk id="7" creationId="{3479D0B0-9370-8F50-6C73-CF0BF4E3805B}"/>
          </ac:spMkLst>
        </pc:spChg>
        <pc:spChg chg="mod">
          <ac:chgData name="Emmanuel Hinson [ MTN Ghana ]" userId="78789b64-acc7-40ef-a412-b69f8669d040" providerId="ADAL" clId="{EC1B6674-5085-49AD-A17C-78A37D4C558C}" dt="2024-07-19T12:19:52.584" v="134749" actId="207"/>
          <ac:spMkLst>
            <pc:docMk/>
            <pc:sldMk cId="4197123072" sldId="310"/>
            <ac:spMk id="11" creationId="{44538131-F38C-CEAB-1E4B-8BDE4AEF5C74}"/>
          </ac:spMkLst>
        </pc:spChg>
        <pc:spChg chg="mod">
          <ac:chgData name="Emmanuel Hinson [ MTN Ghana ]" userId="78789b64-acc7-40ef-a412-b69f8669d040" providerId="ADAL" clId="{EC1B6674-5085-49AD-A17C-78A37D4C558C}" dt="2024-07-19T12:19:52.584" v="134749" actId="207"/>
          <ac:spMkLst>
            <pc:docMk/>
            <pc:sldMk cId="4197123072" sldId="310"/>
            <ac:spMk id="15" creationId="{7F945F74-8818-9EBC-1CB9-F190DD435714}"/>
          </ac:spMkLst>
        </pc:spChg>
        <pc:spChg chg="mod">
          <ac:chgData name="Emmanuel Hinson [ MTN Ghana ]" userId="78789b64-acc7-40ef-a412-b69f8669d040" providerId="ADAL" clId="{EC1B6674-5085-49AD-A17C-78A37D4C558C}" dt="2024-07-19T12:19:52.584" v="134749" actId="207"/>
          <ac:spMkLst>
            <pc:docMk/>
            <pc:sldMk cId="4197123072" sldId="310"/>
            <ac:spMk id="19" creationId="{20F9FFDB-AC86-D004-A038-FEAA98F71C37}"/>
          </ac:spMkLst>
        </pc:spChg>
        <pc:spChg chg="mod">
          <ac:chgData name="Emmanuel Hinson [ MTN Ghana ]" userId="78789b64-acc7-40ef-a412-b69f8669d040" providerId="ADAL" clId="{EC1B6674-5085-49AD-A17C-78A37D4C558C}" dt="2024-07-19T12:19:52.584" v="134749" actId="207"/>
          <ac:spMkLst>
            <pc:docMk/>
            <pc:sldMk cId="4197123072" sldId="310"/>
            <ac:spMk id="21" creationId="{2E2E8575-1E5D-1C42-5BB3-9296532CCF0B}"/>
          </ac:spMkLst>
        </pc:spChg>
        <pc:spChg chg="mod">
          <ac:chgData name="Emmanuel Hinson [ MTN Ghana ]" userId="78789b64-acc7-40ef-a412-b69f8669d040" providerId="ADAL" clId="{EC1B6674-5085-49AD-A17C-78A37D4C558C}" dt="2024-07-19T12:19:52.584" v="134749" actId="207"/>
          <ac:spMkLst>
            <pc:docMk/>
            <pc:sldMk cId="4197123072" sldId="310"/>
            <ac:spMk id="23" creationId="{46535891-8A05-D92A-5084-A08FFF672FC2}"/>
          </ac:spMkLst>
        </pc:spChg>
        <pc:picChg chg="add mod">
          <ac:chgData name="Emmanuel Hinson [ MTN Ghana ]" userId="78789b64-acc7-40ef-a412-b69f8669d040" providerId="ADAL" clId="{EC1B6674-5085-49AD-A17C-78A37D4C558C}" dt="2024-07-19T12:21:53.847" v="136486" actId="196"/>
          <ac:picMkLst>
            <pc:docMk/>
            <pc:sldMk cId="4197123072" sldId="310"/>
            <ac:picMk id="2" creationId="{88A1DD1C-12F7-A110-DDB1-3539FCC91857}"/>
          </ac:picMkLst>
        </pc:picChg>
        <pc:picChg chg="add mod">
          <ac:chgData name="Emmanuel Hinson [ MTN Ghana ]" userId="78789b64-acc7-40ef-a412-b69f8669d040" providerId="ADAL" clId="{EC1B6674-5085-49AD-A17C-78A37D4C558C}" dt="2024-07-23T18:06:31.713" v="283640" actId="167"/>
          <ac:picMkLst>
            <pc:docMk/>
            <pc:sldMk cId="4197123072" sldId="310"/>
            <ac:picMk id="3" creationId="{726649F4-FC44-D82E-C450-803A496BD11A}"/>
          </ac:picMkLst>
        </pc:picChg>
      </pc:sldChg>
      <pc:sldChg chg="addSp delSp modSp add del mod modTransition modNotes">
        <pc:chgData name="Emmanuel Hinson [ MTN Ghana ]" userId="78789b64-acc7-40ef-a412-b69f8669d040" providerId="ADAL" clId="{EC1B6674-5085-49AD-A17C-78A37D4C558C}" dt="2024-07-23T15:52:05.871" v="252519" actId="47"/>
        <pc:sldMkLst>
          <pc:docMk/>
          <pc:sldMk cId="170448519" sldId="311"/>
        </pc:sldMkLst>
        <pc:spChg chg="add del">
          <ac:chgData name="Emmanuel Hinson [ MTN Ghana ]" userId="78789b64-acc7-40ef-a412-b69f8669d040" providerId="ADAL" clId="{EC1B6674-5085-49AD-A17C-78A37D4C558C}" dt="2024-07-17T22:05:45.934" v="36819" actId="22"/>
          <ac:spMkLst>
            <pc:docMk/>
            <pc:sldMk cId="170448519" sldId="311"/>
            <ac:spMk id="3" creationId="{54115AD0-B8FA-915E-2F22-E20C6C3F8464}"/>
          </ac:spMkLst>
        </pc:spChg>
        <pc:spChg chg="add mod">
          <ac:chgData name="Emmanuel Hinson [ MTN Ghana ]" userId="78789b64-acc7-40ef-a412-b69f8669d040" providerId="ADAL" clId="{EC1B6674-5085-49AD-A17C-78A37D4C558C}" dt="2024-07-17T22:59:32.579" v="51032" actId="20577"/>
          <ac:spMkLst>
            <pc:docMk/>
            <pc:sldMk cId="170448519" sldId="311"/>
            <ac:spMk id="5" creationId="{5FDD7A6E-0DED-5FEC-C2B2-ACE992FC4C47}"/>
          </ac:spMkLst>
        </pc:spChg>
        <pc:spChg chg="del">
          <ac:chgData name="Emmanuel Hinson [ MTN Ghana ]" userId="78789b64-acc7-40ef-a412-b69f8669d040" providerId="ADAL" clId="{EC1B6674-5085-49AD-A17C-78A37D4C558C}" dt="2024-07-17T21:59:00.826" v="33627" actId="478"/>
          <ac:spMkLst>
            <pc:docMk/>
            <pc:sldMk cId="170448519" sldId="311"/>
            <ac:spMk id="6" creationId="{58AED868-75DE-8846-F0A2-24C9AA23BB9E}"/>
          </ac:spMkLst>
        </pc:spChg>
        <pc:spChg chg="del">
          <ac:chgData name="Emmanuel Hinson [ MTN Ghana ]" userId="78789b64-acc7-40ef-a412-b69f8669d040" providerId="ADAL" clId="{EC1B6674-5085-49AD-A17C-78A37D4C558C}" dt="2024-07-17T21:59:00.826" v="33627" actId="478"/>
          <ac:spMkLst>
            <pc:docMk/>
            <pc:sldMk cId="170448519" sldId="311"/>
            <ac:spMk id="7" creationId="{3479D0B0-9370-8F50-6C73-CF0BF4E3805B}"/>
          </ac:spMkLst>
        </pc:spChg>
        <pc:spChg chg="del">
          <ac:chgData name="Emmanuel Hinson [ MTN Ghana ]" userId="78789b64-acc7-40ef-a412-b69f8669d040" providerId="ADAL" clId="{EC1B6674-5085-49AD-A17C-78A37D4C558C}" dt="2024-07-17T21:59:00.826" v="33627" actId="478"/>
          <ac:spMkLst>
            <pc:docMk/>
            <pc:sldMk cId="170448519" sldId="311"/>
            <ac:spMk id="11" creationId="{44538131-F38C-CEAB-1E4B-8BDE4AEF5C74}"/>
          </ac:spMkLst>
        </pc:spChg>
        <pc:spChg chg="del">
          <ac:chgData name="Emmanuel Hinson [ MTN Ghana ]" userId="78789b64-acc7-40ef-a412-b69f8669d040" providerId="ADAL" clId="{EC1B6674-5085-49AD-A17C-78A37D4C558C}" dt="2024-07-17T21:59:00.826" v="33627" actId="478"/>
          <ac:spMkLst>
            <pc:docMk/>
            <pc:sldMk cId="170448519" sldId="311"/>
            <ac:spMk id="15" creationId="{7F945F74-8818-9EBC-1CB9-F190DD435714}"/>
          </ac:spMkLst>
        </pc:spChg>
        <pc:spChg chg="del">
          <ac:chgData name="Emmanuel Hinson [ MTN Ghana ]" userId="78789b64-acc7-40ef-a412-b69f8669d040" providerId="ADAL" clId="{EC1B6674-5085-49AD-A17C-78A37D4C558C}" dt="2024-07-17T21:59:00.826" v="33627" actId="478"/>
          <ac:spMkLst>
            <pc:docMk/>
            <pc:sldMk cId="170448519" sldId="311"/>
            <ac:spMk id="19" creationId="{20F9FFDB-AC86-D004-A038-FEAA98F71C37}"/>
          </ac:spMkLst>
        </pc:spChg>
        <pc:spChg chg="del">
          <ac:chgData name="Emmanuel Hinson [ MTN Ghana ]" userId="78789b64-acc7-40ef-a412-b69f8669d040" providerId="ADAL" clId="{EC1B6674-5085-49AD-A17C-78A37D4C558C}" dt="2024-07-17T21:59:00.826" v="33627" actId="478"/>
          <ac:spMkLst>
            <pc:docMk/>
            <pc:sldMk cId="170448519" sldId="311"/>
            <ac:spMk id="21" creationId="{2E2E8575-1E5D-1C42-5BB3-9296532CCF0B}"/>
          </ac:spMkLst>
        </pc:spChg>
        <pc:spChg chg="del">
          <ac:chgData name="Emmanuel Hinson [ MTN Ghana ]" userId="78789b64-acc7-40ef-a412-b69f8669d040" providerId="ADAL" clId="{EC1B6674-5085-49AD-A17C-78A37D4C558C}" dt="2024-07-17T21:59:00.826" v="33627" actId="478"/>
          <ac:spMkLst>
            <pc:docMk/>
            <pc:sldMk cId="170448519" sldId="311"/>
            <ac:spMk id="23" creationId="{46535891-8A05-D92A-5084-A08FFF672FC2}"/>
          </ac:spMkLst>
        </pc:spChg>
      </pc:sldChg>
      <pc:sldChg chg="addSp delSp modSp add del mod modTransition modNotes">
        <pc:chgData name="Emmanuel Hinson [ MTN Ghana ]" userId="78789b64-acc7-40ef-a412-b69f8669d040" providerId="ADAL" clId="{EC1B6674-5085-49AD-A17C-78A37D4C558C}" dt="2024-07-23T15:36:00.663" v="216777" actId="47"/>
        <pc:sldMkLst>
          <pc:docMk/>
          <pc:sldMk cId="3059115319" sldId="312"/>
        </pc:sldMkLst>
        <pc:spChg chg="add mod">
          <ac:chgData name="Emmanuel Hinson [ MTN Ghana ]" userId="78789b64-acc7-40ef-a412-b69f8669d040" providerId="ADAL" clId="{EC1B6674-5085-49AD-A17C-78A37D4C558C}" dt="2024-07-23T15:18:34.850" v="175247" actId="1035"/>
          <ac:spMkLst>
            <pc:docMk/>
            <pc:sldMk cId="3059115319" sldId="312"/>
            <ac:spMk id="3" creationId="{2055BA3F-A718-08AB-2A06-0F20AEF59BD0}"/>
          </ac:spMkLst>
        </pc:spChg>
        <pc:spChg chg="add mod">
          <ac:chgData name="Emmanuel Hinson [ MTN Ghana ]" userId="78789b64-acc7-40ef-a412-b69f8669d040" providerId="ADAL" clId="{EC1B6674-5085-49AD-A17C-78A37D4C558C}" dt="2024-07-23T15:20:40.017" v="177339" actId="14100"/>
          <ac:spMkLst>
            <pc:docMk/>
            <pc:sldMk cId="3059115319" sldId="312"/>
            <ac:spMk id="4" creationId="{3275A67E-0398-E5E3-69BE-451CD4C5CC07}"/>
          </ac:spMkLst>
        </pc:spChg>
        <pc:spChg chg="del">
          <ac:chgData name="Emmanuel Hinson [ MTN Ghana ]" userId="78789b64-acc7-40ef-a412-b69f8669d040" providerId="ADAL" clId="{EC1B6674-5085-49AD-A17C-78A37D4C558C}" dt="2024-07-17T21:58:55.893" v="33626" actId="478"/>
          <ac:spMkLst>
            <pc:docMk/>
            <pc:sldMk cId="3059115319" sldId="312"/>
            <ac:spMk id="6" creationId="{58AED868-75DE-8846-F0A2-24C9AA23BB9E}"/>
          </ac:spMkLst>
        </pc:spChg>
        <pc:spChg chg="del">
          <ac:chgData name="Emmanuel Hinson [ MTN Ghana ]" userId="78789b64-acc7-40ef-a412-b69f8669d040" providerId="ADAL" clId="{EC1B6674-5085-49AD-A17C-78A37D4C558C}" dt="2024-07-17T21:58:55.893" v="33626" actId="478"/>
          <ac:spMkLst>
            <pc:docMk/>
            <pc:sldMk cId="3059115319" sldId="312"/>
            <ac:spMk id="7" creationId="{3479D0B0-9370-8F50-6C73-CF0BF4E3805B}"/>
          </ac:spMkLst>
        </pc:spChg>
        <pc:spChg chg="del">
          <ac:chgData name="Emmanuel Hinson [ MTN Ghana ]" userId="78789b64-acc7-40ef-a412-b69f8669d040" providerId="ADAL" clId="{EC1B6674-5085-49AD-A17C-78A37D4C558C}" dt="2024-07-17T21:58:55.893" v="33626" actId="478"/>
          <ac:spMkLst>
            <pc:docMk/>
            <pc:sldMk cId="3059115319" sldId="312"/>
            <ac:spMk id="11" creationId="{44538131-F38C-CEAB-1E4B-8BDE4AEF5C74}"/>
          </ac:spMkLst>
        </pc:spChg>
        <pc:spChg chg="del">
          <ac:chgData name="Emmanuel Hinson [ MTN Ghana ]" userId="78789b64-acc7-40ef-a412-b69f8669d040" providerId="ADAL" clId="{EC1B6674-5085-49AD-A17C-78A37D4C558C}" dt="2024-07-17T21:58:55.893" v="33626" actId="478"/>
          <ac:spMkLst>
            <pc:docMk/>
            <pc:sldMk cId="3059115319" sldId="312"/>
            <ac:spMk id="15" creationId="{7F945F74-8818-9EBC-1CB9-F190DD435714}"/>
          </ac:spMkLst>
        </pc:spChg>
        <pc:spChg chg="del">
          <ac:chgData name="Emmanuel Hinson [ MTN Ghana ]" userId="78789b64-acc7-40ef-a412-b69f8669d040" providerId="ADAL" clId="{EC1B6674-5085-49AD-A17C-78A37D4C558C}" dt="2024-07-17T21:58:55.893" v="33626" actId="478"/>
          <ac:spMkLst>
            <pc:docMk/>
            <pc:sldMk cId="3059115319" sldId="312"/>
            <ac:spMk id="19" creationId="{20F9FFDB-AC86-D004-A038-FEAA98F71C37}"/>
          </ac:spMkLst>
        </pc:spChg>
        <pc:spChg chg="del">
          <ac:chgData name="Emmanuel Hinson [ MTN Ghana ]" userId="78789b64-acc7-40ef-a412-b69f8669d040" providerId="ADAL" clId="{EC1B6674-5085-49AD-A17C-78A37D4C558C}" dt="2024-07-17T21:58:55.893" v="33626" actId="478"/>
          <ac:spMkLst>
            <pc:docMk/>
            <pc:sldMk cId="3059115319" sldId="312"/>
            <ac:spMk id="21" creationId="{2E2E8575-1E5D-1C42-5BB3-9296532CCF0B}"/>
          </ac:spMkLst>
        </pc:spChg>
        <pc:spChg chg="del">
          <ac:chgData name="Emmanuel Hinson [ MTN Ghana ]" userId="78789b64-acc7-40ef-a412-b69f8669d040" providerId="ADAL" clId="{EC1B6674-5085-49AD-A17C-78A37D4C558C}" dt="2024-07-17T21:58:55.893" v="33626" actId="478"/>
          <ac:spMkLst>
            <pc:docMk/>
            <pc:sldMk cId="3059115319" sldId="312"/>
            <ac:spMk id="23" creationId="{46535891-8A05-D92A-5084-A08FFF672FC2}"/>
          </ac:spMkLst>
        </pc:spChg>
      </pc:sldChg>
      <pc:sldChg chg="addSp delSp modSp add mod ord delAnim modAnim modNotes">
        <pc:chgData name="Emmanuel Hinson [ MTN Ghana ]" userId="78789b64-acc7-40ef-a412-b69f8669d040" providerId="ADAL" clId="{EC1B6674-5085-49AD-A17C-78A37D4C558C}" dt="2024-07-25T00:12:19.355" v="355565" actId="947"/>
        <pc:sldMkLst>
          <pc:docMk/>
          <pc:sldMk cId="2681998771" sldId="313"/>
        </pc:sldMkLst>
        <pc:spChg chg="mod">
          <ac:chgData name="Emmanuel Hinson [ MTN Ghana ]" userId="78789b64-acc7-40ef-a412-b69f8669d040" providerId="ADAL" clId="{EC1B6674-5085-49AD-A17C-78A37D4C558C}" dt="2024-07-19T12:13:27.145" v="120635" actId="120"/>
          <ac:spMkLst>
            <pc:docMk/>
            <pc:sldMk cId="2681998771" sldId="313"/>
            <ac:spMk id="2" creationId="{2EA5CFF9-DFA9-8D7A-0AB1-EB5A7D24ED78}"/>
          </ac:spMkLst>
        </pc:spChg>
        <pc:spChg chg="add del mod">
          <ac:chgData name="Emmanuel Hinson [ MTN Ghana ]" userId="78789b64-acc7-40ef-a412-b69f8669d040" providerId="ADAL" clId="{EC1B6674-5085-49AD-A17C-78A37D4C558C}" dt="2024-07-17T22:04:51.881" v="36426" actId="478"/>
          <ac:spMkLst>
            <pc:docMk/>
            <pc:sldMk cId="2681998771" sldId="313"/>
            <ac:spMk id="3" creationId="{4C12CE24-230B-BB48-8632-664854CCF2A9}"/>
          </ac:spMkLst>
        </pc:spChg>
        <pc:spChg chg="del">
          <ac:chgData name="Emmanuel Hinson [ MTN Ghana ]" userId="78789b64-acc7-40ef-a412-b69f8669d040" providerId="ADAL" clId="{EC1B6674-5085-49AD-A17C-78A37D4C558C}" dt="2024-07-17T22:03:20.233" v="35505" actId="478"/>
          <ac:spMkLst>
            <pc:docMk/>
            <pc:sldMk cId="2681998771" sldId="313"/>
            <ac:spMk id="5" creationId="{AABED88B-C243-1BCA-8A77-739A50585AF6}"/>
          </ac:spMkLst>
        </pc:spChg>
        <pc:spChg chg="del">
          <ac:chgData name="Emmanuel Hinson [ MTN Ghana ]" userId="78789b64-acc7-40ef-a412-b69f8669d040" providerId="ADAL" clId="{EC1B6674-5085-49AD-A17C-78A37D4C558C}" dt="2024-07-17T22:03:20.233" v="35505" actId="478"/>
          <ac:spMkLst>
            <pc:docMk/>
            <pc:sldMk cId="2681998771" sldId="313"/>
            <ac:spMk id="6" creationId="{C39BE043-ADE9-97C2-C33A-63235E5658BF}"/>
          </ac:spMkLst>
        </pc:spChg>
        <pc:picChg chg="add mod">
          <ac:chgData name="Emmanuel Hinson [ MTN Ghana ]" userId="78789b64-acc7-40ef-a412-b69f8669d040" providerId="ADAL" clId="{EC1B6674-5085-49AD-A17C-78A37D4C558C}" dt="2024-07-19T12:22:05.448" v="136679"/>
          <ac:picMkLst>
            <pc:docMk/>
            <pc:sldMk cId="2681998771" sldId="313"/>
            <ac:picMk id="3" creationId="{29B21425-245C-1D09-E1D9-A486432B193E}"/>
          </ac:picMkLst>
        </pc:picChg>
        <pc:picChg chg="add mod">
          <ac:chgData name="Emmanuel Hinson [ MTN Ghana ]" userId="78789b64-acc7-40ef-a412-b69f8669d040" providerId="ADAL" clId="{EC1B6674-5085-49AD-A17C-78A37D4C558C}" dt="2024-07-19T12:22:05.448" v="136679"/>
          <ac:picMkLst>
            <pc:docMk/>
            <pc:sldMk cId="2681998771" sldId="313"/>
            <ac:picMk id="4" creationId="{472EAB33-F380-C000-4D5B-127BBC0084E0}"/>
          </ac:picMkLst>
        </pc:picChg>
        <pc:picChg chg="add del mod">
          <ac:chgData name="Emmanuel Hinson [ MTN Ghana ]" userId="78789b64-acc7-40ef-a412-b69f8669d040" providerId="ADAL" clId="{EC1B6674-5085-49AD-A17C-78A37D4C558C}" dt="2024-07-19T12:22:15.416" v="137065" actId="478"/>
          <ac:picMkLst>
            <pc:docMk/>
            <pc:sldMk cId="2681998771" sldId="313"/>
            <ac:picMk id="5" creationId="{05B7D57A-CE98-E46C-9F57-6456DE7DAF79}"/>
          </ac:picMkLst>
        </pc:picChg>
        <pc:picChg chg="mod modCrop">
          <ac:chgData name="Emmanuel Hinson [ MTN Ghana ]" userId="78789b64-acc7-40ef-a412-b69f8669d040" providerId="ADAL" clId="{EC1B6674-5085-49AD-A17C-78A37D4C558C}" dt="2024-07-19T12:14:40.724" v="122543" actId="1035"/>
          <ac:picMkLst>
            <pc:docMk/>
            <pc:sldMk cId="2681998771" sldId="313"/>
            <ac:picMk id="10" creationId="{F4C874AD-8E08-F296-0BFC-E884378ACF5C}"/>
          </ac:picMkLst>
        </pc:picChg>
      </pc:sldChg>
      <pc:sldChg chg="addSp modSp add del mod modTransition modNotes">
        <pc:chgData name="Emmanuel Hinson [ MTN Ghana ]" userId="78789b64-acc7-40ef-a412-b69f8669d040" providerId="ADAL" clId="{EC1B6674-5085-49AD-A17C-78A37D4C558C}" dt="2024-07-23T15:52:16.209" v="252747" actId="47"/>
        <pc:sldMkLst>
          <pc:docMk/>
          <pc:sldMk cId="3992372274" sldId="314"/>
        </pc:sldMkLst>
        <pc:spChg chg="add mod">
          <ac:chgData name="Emmanuel Hinson [ MTN Ghana ]" userId="78789b64-acc7-40ef-a412-b69f8669d040" providerId="ADAL" clId="{EC1B6674-5085-49AD-A17C-78A37D4C558C}" dt="2024-07-17T23:00:12.213" v="51218" actId="20577"/>
          <ac:spMkLst>
            <pc:docMk/>
            <pc:sldMk cId="3992372274" sldId="314"/>
            <ac:spMk id="3" creationId="{F23CE3AB-5C47-D46A-D2D2-54A611F7116B}"/>
          </ac:spMkLst>
        </pc:spChg>
      </pc:sldChg>
      <pc:sldChg chg="addSp modSp add del mod modTransition modNotes">
        <pc:chgData name="Emmanuel Hinson [ MTN Ghana ]" userId="78789b64-acc7-40ef-a412-b69f8669d040" providerId="ADAL" clId="{EC1B6674-5085-49AD-A17C-78A37D4C558C}" dt="2024-07-23T15:52:16.209" v="252747" actId="47"/>
        <pc:sldMkLst>
          <pc:docMk/>
          <pc:sldMk cId="575638612" sldId="315"/>
        </pc:sldMkLst>
        <pc:spChg chg="add mod">
          <ac:chgData name="Emmanuel Hinson [ MTN Ghana ]" userId="78789b64-acc7-40ef-a412-b69f8669d040" providerId="ADAL" clId="{EC1B6674-5085-49AD-A17C-78A37D4C558C}" dt="2024-07-17T22:17:56.754" v="41050" actId="1076"/>
          <ac:spMkLst>
            <pc:docMk/>
            <pc:sldMk cId="575638612" sldId="315"/>
            <ac:spMk id="3" creationId="{F9A2F8DC-FB0D-0DD3-FEB5-DA18991835C2}"/>
          </ac:spMkLst>
        </pc:spChg>
        <pc:spChg chg="add mod">
          <ac:chgData name="Emmanuel Hinson [ MTN Ghana ]" userId="78789b64-acc7-40ef-a412-b69f8669d040" providerId="ADAL" clId="{EC1B6674-5085-49AD-A17C-78A37D4C558C}" dt="2024-07-19T13:05:09.639" v="157030"/>
          <ac:spMkLst>
            <pc:docMk/>
            <pc:sldMk cId="575638612" sldId="315"/>
            <ac:spMk id="18" creationId="{F26082C9-218B-61BE-8395-12DB6998C919}"/>
          </ac:spMkLst>
        </pc:spChg>
        <pc:spChg chg="add mod">
          <ac:chgData name="Emmanuel Hinson [ MTN Ghana ]" userId="78789b64-acc7-40ef-a412-b69f8669d040" providerId="ADAL" clId="{EC1B6674-5085-49AD-A17C-78A37D4C558C}" dt="2024-07-19T13:05:23.982" v="157990" actId="14100"/>
          <ac:spMkLst>
            <pc:docMk/>
            <pc:sldMk cId="575638612" sldId="315"/>
            <ac:spMk id="19" creationId="{1F1613FD-ADB6-606F-BAE9-EB99D386DE1F}"/>
          </ac:spMkLst>
        </pc:spChg>
        <pc:picChg chg="add mod">
          <ac:chgData name="Emmanuel Hinson [ MTN Ghana ]" userId="78789b64-acc7-40ef-a412-b69f8669d040" providerId="ADAL" clId="{EC1B6674-5085-49AD-A17C-78A37D4C558C}" dt="2024-07-19T13:05:09.639" v="157030"/>
          <ac:picMkLst>
            <pc:docMk/>
            <pc:sldMk cId="575638612" sldId="315"/>
            <ac:picMk id="2" creationId="{DBA12ED4-4591-01B6-E53A-76CB90431CA5}"/>
          </ac:picMkLst>
        </pc:picChg>
        <pc:picChg chg="add mod">
          <ac:chgData name="Emmanuel Hinson [ MTN Ghana ]" userId="78789b64-acc7-40ef-a412-b69f8669d040" providerId="ADAL" clId="{EC1B6674-5085-49AD-A17C-78A37D4C558C}" dt="2024-07-19T13:05:09.639" v="157030"/>
          <ac:picMkLst>
            <pc:docMk/>
            <pc:sldMk cId="575638612" sldId="315"/>
            <ac:picMk id="4" creationId="{9467F58F-DC97-6189-9E79-E88A97D6917D}"/>
          </ac:picMkLst>
        </pc:picChg>
        <pc:picChg chg="add mod">
          <ac:chgData name="Emmanuel Hinson [ MTN Ghana ]" userId="78789b64-acc7-40ef-a412-b69f8669d040" providerId="ADAL" clId="{EC1B6674-5085-49AD-A17C-78A37D4C558C}" dt="2024-07-19T13:05:09.639" v="157030"/>
          <ac:picMkLst>
            <pc:docMk/>
            <pc:sldMk cId="575638612" sldId="315"/>
            <ac:picMk id="5" creationId="{792432D3-9360-4346-8AAE-C84ED6615AEC}"/>
          </ac:picMkLst>
        </pc:picChg>
        <pc:picChg chg="add mod">
          <ac:chgData name="Emmanuel Hinson [ MTN Ghana ]" userId="78789b64-acc7-40ef-a412-b69f8669d040" providerId="ADAL" clId="{EC1B6674-5085-49AD-A17C-78A37D4C558C}" dt="2024-07-19T13:05:09.639" v="157030"/>
          <ac:picMkLst>
            <pc:docMk/>
            <pc:sldMk cId="575638612" sldId="315"/>
            <ac:picMk id="6" creationId="{FEC2FB56-D8A7-CB87-B39B-9A8201FEC6D3}"/>
          </ac:picMkLst>
        </pc:picChg>
        <pc:picChg chg="add mod">
          <ac:chgData name="Emmanuel Hinson [ MTN Ghana ]" userId="78789b64-acc7-40ef-a412-b69f8669d040" providerId="ADAL" clId="{EC1B6674-5085-49AD-A17C-78A37D4C558C}" dt="2024-07-19T13:05:09.639" v="157030"/>
          <ac:picMkLst>
            <pc:docMk/>
            <pc:sldMk cId="575638612" sldId="315"/>
            <ac:picMk id="7" creationId="{CF2168E4-F588-CE83-6011-D72858CAE4A4}"/>
          </ac:picMkLst>
        </pc:picChg>
        <pc:picChg chg="add mod">
          <ac:chgData name="Emmanuel Hinson [ MTN Ghana ]" userId="78789b64-acc7-40ef-a412-b69f8669d040" providerId="ADAL" clId="{EC1B6674-5085-49AD-A17C-78A37D4C558C}" dt="2024-07-19T13:05:09.639" v="157030"/>
          <ac:picMkLst>
            <pc:docMk/>
            <pc:sldMk cId="575638612" sldId="315"/>
            <ac:picMk id="8" creationId="{A1C0D10E-FAB0-255E-0E29-51E5346E2552}"/>
          </ac:picMkLst>
        </pc:picChg>
        <pc:picChg chg="add mod">
          <ac:chgData name="Emmanuel Hinson [ MTN Ghana ]" userId="78789b64-acc7-40ef-a412-b69f8669d040" providerId="ADAL" clId="{EC1B6674-5085-49AD-A17C-78A37D4C558C}" dt="2024-07-19T13:05:09.639" v="157030"/>
          <ac:picMkLst>
            <pc:docMk/>
            <pc:sldMk cId="575638612" sldId="315"/>
            <ac:picMk id="9" creationId="{6C73122D-8F75-0FE2-5922-ED37809609B2}"/>
          </ac:picMkLst>
        </pc:picChg>
        <pc:picChg chg="add mod">
          <ac:chgData name="Emmanuel Hinson [ MTN Ghana ]" userId="78789b64-acc7-40ef-a412-b69f8669d040" providerId="ADAL" clId="{EC1B6674-5085-49AD-A17C-78A37D4C558C}" dt="2024-07-19T13:05:09.639" v="157030"/>
          <ac:picMkLst>
            <pc:docMk/>
            <pc:sldMk cId="575638612" sldId="315"/>
            <ac:picMk id="10" creationId="{5E7741B9-A5B5-EB89-0CE6-F300B4E37CB6}"/>
          </ac:picMkLst>
        </pc:picChg>
        <pc:picChg chg="add mod">
          <ac:chgData name="Emmanuel Hinson [ MTN Ghana ]" userId="78789b64-acc7-40ef-a412-b69f8669d040" providerId="ADAL" clId="{EC1B6674-5085-49AD-A17C-78A37D4C558C}" dt="2024-07-19T13:05:09.639" v="157030"/>
          <ac:picMkLst>
            <pc:docMk/>
            <pc:sldMk cId="575638612" sldId="315"/>
            <ac:picMk id="11" creationId="{0E68C793-820A-9270-CECA-42B2E427269F}"/>
          </ac:picMkLst>
        </pc:picChg>
        <pc:picChg chg="add mod">
          <ac:chgData name="Emmanuel Hinson [ MTN Ghana ]" userId="78789b64-acc7-40ef-a412-b69f8669d040" providerId="ADAL" clId="{EC1B6674-5085-49AD-A17C-78A37D4C558C}" dt="2024-07-19T13:05:09.639" v="157030"/>
          <ac:picMkLst>
            <pc:docMk/>
            <pc:sldMk cId="575638612" sldId="315"/>
            <ac:picMk id="12" creationId="{B7094E45-918C-19A3-8F62-02472CC1D50B}"/>
          </ac:picMkLst>
        </pc:picChg>
        <pc:picChg chg="add mod">
          <ac:chgData name="Emmanuel Hinson [ MTN Ghana ]" userId="78789b64-acc7-40ef-a412-b69f8669d040" providerId="ADAL" clId="{EC1B6674-5085-49AD-A17C-78A37D4C558C}" dt="2024-07-19T13:05:09.639" v="157030"/>
          <ac:picMkLst>
            <pc:docMk/>
            <pc:sldMk cId="575638612" sldId="315"/>
            <ac:picMk id="13" creationId="{4E6EB077-5ED0-415A-C46E-FC7F1E0480B8}"/>
          </ac:picMkLst>
        </pc:picChg>
        <pc:picChg chg="add mod">
          <ac:chgData name="Emmanuel Hinson [ MTN Ghana ]" userId="78789b64-acc7-40ef-a412-b69f8669d040" providerId="ADAL" clId="{EC1B6674-5085-49AD-A17C-78A37D4C558C}" dt="2024-07-19T13:05:09.639" v="157030"/>
          <ac:picMkLst>
            <pc:docMk/>
            <pc:sldMk cId="575638612" sldId="315"/>
            <ac:picMk id="14" creationId="{7003AC18-4B5C-5198-C0AB-D10069085B5F}"/>
          </ac:picMkLst>
        </pc:picChg>
        <pc:picChg chg="add mod">
          <ac:chgData name="Emmanuel Hinson [ MTN Ghana ]" userId="78789b64-acc7-40ef-a412-b69f8669d040" providerId="ADAL" clId="{EC1B6674-5085-49AD-A17C-78A37D4C558C}" dt="2024-07-19T13:05:09.639" v="157030"/>
          <ac:picMkLst>
            <pc:docMk/>
            <pc:sldMk cId="575638612" sldId="315"/>
            <ac:picMk id="15" creationId="{129B9CA4-7C9D-A968-D9CB-A0BA9841350D}"/>
          </ac:picMkLst>
        </pc:picChg>
        <pc:picChg chg="add mod">
          <ac:chgData name="Emmanuel Hinson [ MTN Ghana ]" userId="78789b64-acc7-40ef-a412-b69f8669d040" providerId="ADAL" clId="{EC1B6674-5085-49AD-A17C-78A37D4C558C}" dt="2024-07-19T13:05:09.639" v="157030"/>
          <ac:picMkLst>
            <pc:docMk/>
            <pc:sldMk cId="575638612" sldId="315"/>
            <ac:picMk id="16" creationId="{970EA851-920D-69AF-39DC-63BB520D6653}"/>
          </ac:picMkLst>
        </pc:picChg>
        <pc:picChg chg="add mod">
          <ac:chgData name="Emmanuel Hinson [ MTN Ghana ]" userId="78789b64-acc7-40ef-a412-b69f8669d040" providerId="ADAL" clId="{EC1B6674-5085-49AD-A17C-78A37D4C558C}" dt="2024-07-19T13:05:09.639" v="157030"/>
          <ac:picMkLst>
            <pc:docMk/>
            <pc:sldMk cId="575638612" sldId="315"/>
            <ac:picMk id="17" creationId="{4A746C1E-9851-6B71-EF0C-908934231B21}"/>
          </ac:picMkLst>
        </pc:picChg>
      </pc:sldChg>
      <pc:sldChg chg="addSp delSp modSp add mod modTransition modNotes">
        <pc:chgData name="Emmanuel Hinson [ MTN Ghana ]" userId="78789b64-acc7-40ef-a412-b69f8669d040" providerId="ADAL" clId="{EC1B6674-5085-49AD-A17C-78A37D4C558C}" dt="2024-07-25T00:12:19.376" v="355600" actId="947"/>
        <pc:sldMkLst>
          <pc:docMk/>
          <pc:sldMk cId="2661096140" sldId="316"/>
        </pc:sldMkLst>
        <pc:spChg chg="add mod">
          <ac:chgData name="Emmanuel Hinson [ MTN Ghana ]" userId="78789b64-acc7-40ef-a412-b69f8669d040" providerId="ADAL" clId="{EC1B6674-5085-49AD-A17C-78A37D4C558C}" dt="2024-07-19T12:54:08.637" v="142264" actId="1076"/>
          <ac:spMkLst>
            <pc:docMk/>
            <pc:sldMk cId="2661096140" sldId="316"/>
            <ac:spMk id="3" creationId="{D2EE6E6B-0DD1-3619-9CF9-9432DDDA48AF}"/>
          </ac:spMkLst>
        </pc:spChg>
        <pc:spChg chg="add mod ord">
          <ac:chgData name="Emmanuel Hinson [ MTN Ghana ]" userId="78789b64-acc7-40ef-a412-b69f8669d040" providerId="ADAL" clId="{EC1B6674-5085-49AD-A17C-78A37D4C558C}" dt="2024-07-24T23:14:19.930" v="338371" actId="1035"/>
          <ac:spMkLst>
            <pc:docMk/>
            <pc:sldMk cId="2661096140" sldId="316"/>
            <ac:spMk id="4" creationId="{581791AC-9706-BF56-C1BD-A47FD17586F2}"/>
          </ac:spMkLst>
        </pc:spChg>
        <pc:spChg chg="add mod">
          <ac:chgData name="Emmanuel Hinson [ MTN Ghana ]" userId="78789b64-acc7-40ef-a412-b69f8669d040" providerId="ADAL" clId="{EC1B6674-5085-49AD-A17C-78A37D4C558C}" dt="2024-07-24T23:14:02.932" v="337957" actId="20577"/>
          <ac:spMkLst>
            <pc:docMk/>
            <pc:sldMk cId="2661096140" sldId="316"/>
            <ac:spMk id="5" creationId="{83BB8EC9-2F32-2119-6285-C4132EE7A4BB}"/>
          </ac:spMkLst>
        </pc:spChg>
        <pc:spChg chg="add mod">
          <ac:chgData name="Emmanuel Hinson [ MTN Ghana ]" userId="78789b64-acc7-40ef-a412-b69f8669d040" providerId="ADAL" clId="{EC1B6674-5085-49AD-A17C-78A37D4C558C}" dt="2024-07-19T12:54:20.892" v="143221" actId="2711"/>
          <ac:spMkLst>
            <pc:docMk/>
            <pc:sldMk cId="2661096140" sldId="316"/>
            <ac:spMk id="6" creationId="{58D0D3DD-3424-4C76-F347-733B4A888DB2}"/>
          </ac:spMkLst>
        </pc:spChg>
        <pc:spChg chg="add del mod">
          <ac:chgData name="Emmanuel Hinson [ MTN Ghana ]" userId="78789b64-acc7-40ef-a412-b69f8669d040" providerId="ADAL" clId="{EC1B6674-5085-49AD-A17C-78A37D4C558C}" dt="2024-07-17T22:27:24.191" v="45046"/>
          <ac:spMkLst>
            <pc:docMk/>
            <pc:sldMk cId="2661096140" sldId="316"/>
            <ac:spMk id="7" creationId="{B6D8F22A-3E91-94A5-3F44-C1A2D1434622}"/>
          </ac:spMkLst>
        </pc:spChg>
        <pc:spChg chg="add mod">
          <ac:chgData name="Emmanuel Hinson [ MTN Ghana ]" userId="78789b64-acc7-40ef-a412-b69f8669d040" providerId="ADAL" clId="{EC1B6674-5085-49AD-A17C-78A37D4C558C}" dt="2024-07-19T12:56:29.672" v="149405" actId="554"/>
          <ac:spMkLst>
            <pc:docMk/>
            <pc:sldMk cId="2661096140" sldId="316"/>
            <ac:spMk id="8" creationId="{615D8084-5FEF-0D8E-2311-F485150A633D}"/>
          </ac:spMkLst>
        </pc:spChg>
        <pc:spChg chg="add del mod">
          <ac:chgData name="Emmanuel Hinson [ MTN Ghana ]" userId="78789b64-acc7-40ef-a412-b69f8669d040" providerId="ADAL" clId="{EC1B6674-5085-49AD-A17C-78A37D4C558C}" dt="2024-07-17T22:28:10.063" v="45695" actId="478"/>
          <ac:spMkLst>
            <pc:docMk/>
            <pc:sldMk cId="2661096140" sldId="316"/>
            <ac:spMk id="8" creationId="{69BAB5E8-859D-0550-46A9-19222912728D}"/>
          </ac:spMkLst>
        </pc:spChg>
        <pc:spChg chg="add del mod">
          <ac:chgData name="Emmanuel Hinson [ MTN Ghana ]" userId="78789b64-acc7-40ef-a412-b69f8669d040" providerId="ADAL" clId="{EC1B6674-5085-49AD-A17C-78A37D4C558C}" dt="2024-07-17T22:28:33.648" v="46164" actId="478"/>
          <ac:spMkLst>
            <pc:docMk/>
            <pc:sldMk cId="2661096140" sldId="316"/>
            <ac:spMk id="10" creationId="{56E8836F-4577-0D1C-E82E-209AFAF6BD8A}"/>
          </ac:spMkLst>
        </pc:spChg>
        <pc:spChg chg="add mod">
          <ac:chgData name="Emmanuel Hinson [ MTN Ghana ]" userId="78789b64-acc7-40ef-a412-b69f8669d040" providerId="ADAL" clId="{EC1B6674-5085-49AD-A17C-78A37D4C558C}" dt="2024-07-24T23:15:14.082" v="340265" actId="20577"/>
          <ac:spMkLst>
            <pc:docMk/>
            <pc:sldMk cId="2661096140" sldId="316"/>
            <ac:spMk id="12" creationId="{06588972-65AB-0868-839F-3CC526B59CB8}"/>
          </ac:spMkLst>
        </pc:spChg>
        <pc:spChg chg="add del">
          <ac:chgData name="Emmanuel Hinson [ MTN Ghana ]" userId="78789b64-acc7-40ef-a412-b69f8669d040" providerId="ADAL" clId="{EC1B6674-5085-49AD-A17C-78A37D4C558C}" dt="2024-07-17T22:29:24.797" v="46645" actId="22"/>
          <ac:spMkLst>
            <pc:docMk/>
            <pc:sldMk cId="2661096140" sldId="316"/>
            <ac:spMk id="14" creationId="{2FC345E5-CB37-9A7A-40C3-DDEA6E86A680}"/>
          </ac:spMkLst>
        </pc:spChg>
        <pc:spChg chg="add mod">
          <ac:chgData name="Emmanuel Hinson [ MTN Ghana ]" userId="78789b64-acc7-40ef-a412-b69f8669d040" providerId="ADAL" clId="{EC1B6674-5085-49AD-A17C-78A37D4C558C}" dt="2024-07-19T12:56:29.672" v="149405" actId="554"/>
          <ac:spMkLst>
            <pc:docMk/>
            <pc:sldMk cId="2661096140" sldId="316"/>
            <ac:spMk id="16" creationId="{9D560C62-60C3-1C9C-798E-79F39B0E8267}"/>
          </ac:spMkLst>
        </pc:spChg>
        <pc:picChg chg="add mod">
          <ac:chgData name="Emmanuel Hinson [ MTN Ghana ]" userId="78789b64-acc7-40ef-a412-b69f8669d040" providerId="ADAL" clId="{EC1B6674-5085-49AD-A17C-78A37D4C558C}" dt="2024-07-25T00:12:18.738" v="355422"/>
          <ac:picMkLst>
            <pc:docMk/>
            <pc:sldMk cId="2661096140" sldId="316"/>
            <ac:picMk id="2" creationId="{5AD47952-2164-6B37-2C21-8CB818A0035C}"/>
          </ac:picMkLst>
        </pc:picChg>
        <pc:cxnChg chg="add mod">
          <ac:chgData name="Emmanuel Hinson [ MTN Ghana ]" userId="78789b64-acc7-40ef-a412-b69f8669d040" providerId="ADAL" clId="{EC1B6674-5085-49AD-A17C-78A37D4C558C}" dt="2024-07-19T12:57:27.602" v="150958" actId="14100"/>
          <ac:cxnSpMkLst>
            <pc:docMk/>
            <pc:sldMk cId="2661096140" sldId="316"/>
            <ac:cxnSpMk id="10" creationId="{73117422-10C8-1204-2C61-F86230BA8286}"/>
          </ac:cxnSpMkLst>
        </pc:cxnChg>
        <pc:cxnChg chg="add mod">
          <ac:chgData name="Emmanuel Hinson [ MTN Ghana ]" userId="78789b64-acc7-40ef-a412-b69f8669d040" providerId="ADAL" clId="{EC1B6674-5085-49AD-A17C-78A37D4C558C}" dt="2024-07-19T12:57:11.239" v="150563" actId="208"/>
          <ac:cxnSpMkLst>
            <pc:docMk/>
            <pc:sldMk cId="2661096140" sldId="316"/>
            <ac:cxnSpMk id="11" creationId="{3328870B-8B12-C9CE-379D-A366F3DC0F5A}"/>
          </ac:cxnSpMkLst>
        </pc:cxnChg>
      </pc:sldChg>
      <pc:sldChg chg="addSp delSp modSp add mod modTransition modClrScheme chgLayout modNotes">
        <pc:chgData name="Emmanuel Hinson [ MTN Ghana ]" userId="78789b64-acc7-40ef-a412-b69f8669d040" providerId="ADAL" clId="{EC1B6674-5085-49AD-A17C-78A37D4C558C}" dt="2024-07-25T00:12:19.380" v="355607" actId="947"/>
        <pc:sldMkLst>
          <pc:docMk/>
          <pc:sldMk cId="1520729648" sldId="317"/>
        </pc:sldMkLst>
        <pc:spChg chg="add mod ord">
          <ac:chgData name="Emmanuel Hinson [ MTN Ghana ]" userId="78789b64-acc7-40ef-a412-b69f8669d040" providerId="ADAL" clId="{EC1B6674-5085-49AD-A17C-78A37D4C558C}" dt="2024-07-23T15:53:48.157" v="253546" actId="20577"/>
          <ac:spMkLst>
            <pc:docMk/>
            <pc:sldMk cId="1520729648" sldId="317"/>
            <ac:spMk id="2" creationId="{B4A16AC6-3318-4B56-8FC1-E8AFCB4D02CF}"/>
          </ac:spMkLst>
        </pc:spChg>
        <pc:spChg chg="add del mod">
          <ac:chgData name="Emmanuel Hinson [ MTN Ghana ]" userId="78789b64-acc7-40ef-a412-b69f8669d040" providerId="ADAL" clId="{EC1B6674-5085-49AD-A17C-78A37D4C558C}" dt="2024-07-19T13:00:48.561" v="155486" actId="21"/>
          <ac:spMkLst>
            <pc:docMk/>
            <pc:sldMk cId="1520729648" sldId="317"/>
            <ac:spMk id="19" creationId="{00573475-CF51-8B9C-098C-9C731C90A785}"/>
          </ac:spMkLst>
        </pc:spChg>
        <pc:picChg chg="add del mod">
          <ac:chgData name="Emmanuel Hinson [ MTN Ghana ]" userId="78789b64-acc7-40ef-a412-b69f8669d040" providerId="ADAL" clId="{EC1B6674-5085-49AD-A17C-78A37D4C558C}" dt="2024-07-19T13:00:48.561" v="155486" actId="21"/>
          <ac:picMkLst>
            <pc:docMk/>
            <pc:sldMk cId="1520729648" sldId="317"/>
            <ac:picMk id="3" creationId="{69809E07-C91B-C0DD-AE2B-2868D97A2D15}"/>
          </ac:picMkLst>
        </pc:picChg>
        <pc:picChg chg="add del mod">
          <ac:chgData name="Emmanuel Hinson [ MTN Ghana ]" userId="78789b64-acc7-40ef-a412-b69f8669d040" providerId="ADAL" clId="{EC1B6674-5085-49AD-A17C-78A37D4C558C}" dt="2024-07-19T13:00:48.561" v="155486" actId="21"/>
          <ac:picMkLst>
            <pc:docMk/>
            <pc:sldMk cId="1520729648" sldId="317"/>
            <ac:picMk id="4" creationId="{7E368A3C-C2F0-594D-47B3-84005A410CBE}"/>
          </ac:picMkLst>
        </pc:picChg>
        <pc:picChg chg="add del mod">
          <ac:chgData name="Emmanuel Hinson [ MTN Ghana ]" userId="78789b64-acc7-40ef-a412-b69f8669d040" providerId="ADAL" clId="{EC1B6674-5085-49AD-A17C-78A37D4C558C}" dt="2024-07-19T13:00:48.561" v="155486" actId="21"/>
          <ac:picMkLst>
            <pc:docMk/>
            <pc:sldMk cId="1520729648" sldId="317"/>
            <ac:picMk id="5" creationId="{0D559F73-7320-D232-4BD8-48907725C79B}"/>
          </ac:picMkLst>
        </pc:picChg>
        <pc:picChg chg="add del mod">
          <ac:chgData name="Emmanuel Hinson [ MTN Ghana ]" userId="78789b64-acc7-40ef-a412-b69f8669d040" providerId="ADAL" clId="{EC1B6674-5085-49AD-A17C-78A37D4C558C}" dt="2024-07-19T13:00:48.561" v="155486" actId="21"/>
          <ac:picMkLst>
            <pc:docMk/>
            <pc:sldMk cId="1520729648" sldId="317"/>
            <ac:picMk id="6" creationId="{39C74409-C47D-E60A-C11F-E51855C90099}"/>
          </ac:picMkLst>
        </pc:picChg>
        <pc:picChg chg="add del mod">
          <ac:chgData name="Emmanuel Hinson [ MTN Ghana ]" userId="78789b64-acc7-40ef-a412-b69f8669d040" providerId="ADAL" clId="{EC1B6674-5085-49AD-A17C-78A37D4C558C}" dt="2024-07-19T13:00:48.561" v="155486" actId="21"/>
          <ac:picMkLst>
            <pc:docMk/>
            <pc:sldMk cId="1520729648" sldId="317"/>
            <ac:picMk id="8" creationId="{908A709A-7E9D-F92C-F58D-BC3519F4E317}"/>
          </ac:picMkLst>
        </pc:picChg>
        <pc:picChg chg="add del mod">
          <ac:chgData name="Emmanuel Hinson [ MTN Ghana ]" userId="78789b64-acc7-40ef-a412-b69f8669d040" providerId="ADAL" clId="{EC1B6674-5085-49AD-A17C-78A37D4C558C}" dt="2024-07-19T13:00:48.561" v="155486" actId="21"/>
          <ac:picMkLst>
            <pc:docMk/>
            <pc:sldMk cId="1520729648" sldId="317"/>
            <ac:picMk id="9" creationId="{9558371F-EB62-6AAC-81C4-FC57DB6667D6}"/>
          </ac:picMkLst>
        </pc:picChg>
        <pc:picChg chg="add del mod">
          <ac:chgData name="Emmanuel Hinson [ MTN Ghana ]" userId="78789b64-acc7-40ef-a412-b69f8669d040" providerId="ADAL" clId="{EC1B6674-5085-49AD-A17C-78A37D4C558C}" dt="2024-07-19T13:00:48.561" v="155486" actId="21"/>
          <ac:picMkLst>
            <pc:docMk/>
            <pc:sldMk cId="1520729648" sldId="317"/>
            <ac:picMk id="10" creationId="{037C2236-CAB6-E88D-3906-29F23CE14DA2}"/>
          </ac:picMkLst>
        </pc:picChg>
        <pc:picChg chg="add del mod">
          <ac:chgData name="Emmanuel Hinson [ MTN Ghana ]" userId="78789b64-acc7-40ef-a412-b69f8669d040" providerId="ADAL" clId="{EC1B6674-5085-49AD-A17C-78A37D4C558C}" dt="2024-07-19T13:00:48.561" v="155486" actId="21"/>
          <ac:picMkLst>
            <pc:docMk/>
            <pc:sldMk cId="1520729648" sldId="317"/>
            <ac:picMk id="11" creationId="{E6C6B256-7316-958E-F1BD-88296DAFAB30}"/>
          </ac:picMkLst>
        </pc:picChg>
        <pc:picChg chg="add del mod">
          <ac:chgData name="Emmanuel Hinson [ MTN Ghana ]" userId="78789b64-acc7-40ef-a412-b69f8669d040" providerId="ADAL" clId="{EC1B6674-5085-49AD-A17C-78A37D4C558C}" dt="2024-07-19T13:00:48.561" v="155486" actId="21"/>
          <ac:picMkLst>
            <pc:docMk/>
            <pc:sldMk cId="1520729648" sldId="317"/>
            <ac:picMk id="12" creationId="{C8F7D4CC-B05E-4EF1-9BB9-5C0D9289AF16}"/>
          </ac:picMkLst>
        </pc:picChg>
        <pc:picChg chg="add del mod">
          <ac:chgData name="Emmanuel Hinson [ MTN Ghana ]" userId="78789b64-acc7-40ef-a412-b69f8669d040" providerId="ADAL" clId="{EC1B6674-5085-49AD-A17C-78A37D4C558C}" dt="2024-07-19T13:00:48.561" v="155486" actId="21"/>
          <ac:picMkLst>
            <pc:docMk/>
            <pc:sldMk cId="1520729648" sldId="317"/>
            <ac:picMk id="13" creationId="{D02AB3D6-FA47-2FBB-3A8D-BA18EBB69FE4}"/>
          </ac:picMkLst>
        </pc:picChg>
        <pc:picChg chg="add del mod">
          <ac:chgData name="Emmanuel Hinson [ MTN Ghana ]" userId="78789b64-acc7-40ef-a412-b69f8669d040" providerId="ADAL" clId="{EC1B6674-5085-49AD-A17C-78A37D4C558C}" dt="2024-07-19T13:00:48.561" v="155486" actId="21"/>
          <ac:picMkLst>
            <pc:docMk/>
            <pc:sldMk cId="1520729648" sldId="317"/>
            <ac:picMk id="14" creationId="{BE7889EE-0B4A-A62C-53AC-F259E2FB377E}"/>
          </ac:picMkLst>
        </pc:picChg>
        <pc:picChg chg="add del mod">
          <ac:chgData name="Emmanuel Hinson [ MTN Ghana ]" userId="78789b64-acc7-40ef-a412-b69f8669d040" providerId="ADAL" clId="{EC1B6674-5085-49AD-A17C-78A37D4C558C}" dt="2024-07-19T13:00:48.561" v="155486" actId="21"/>
          <ac:picMkLst>
            <pc:docMk/>
            <pc:sldMk cId="1520729648" sldId="317"/>
            <ac:picMk id="15" creationId="{AA44AAFA-0CA3-A5F3-15AE-E40A9EF746B4}"/>
          </ac:picMkLst>
        </pc:picChg>
        <pc:picChg chg="add del mod">
          <ac:chgData name="Emmanuel Hinson [ MTN Ghana ]" userId="78789b64-acc7-40ef-a412-b69f8669d040" providerId="ADAL" clId="{EC1B6674-5085-49AD-A17C-78A37D4C558C}" dt="2024-07-19T13:00:48.561" v="155486" actId="21"/>
          <ac:picMkLst>
            <pc:docMk/>
            <pc:sldMk cId="1520729648" sldId="317"/>
            <ac:picMk id="16" creationId="{1AD5A972-A777-9393-4AE7-BEED003405A7}"/>
          </ac:picMkLst>
        </pc:picChg>
        <pc:picChg chg="add del mod">
          <ac:chgData name="Emmanuel Hinson [ MTN Ghana ]" userId="78789b64-acc7-40ef-a412-b69f8669d040" providerId="ADAL" clId="{EC1B6674-5085-49AD-A17C-78A37D4C558C}" dt="2024-07-19T13:00:48.561" v="155486" actId="21"/>
          <ac:picMkLst>
            <pc:docMk/>
            <pc:sldMk cId="1520729648" sldId="317"/>
            <ac:picMk id="17" creationId="{63D5C338-A36E-3200-9B25-6ACDD903AB15}"/>
          </ac:picMkLst>
        </pc:picChg>
        <pc:picChg chg="add del mod">
          <ac:chgData name="Emmanuel Hinson [ MTN Ghana ]" userId="78789b64-acc7-40ef-a412-b69f8669d040" providerId="ADAL" clId="{EC1B6674-5085-49AD-A17C-78A37D4C558C}" dt="2024-07-19T13:00:48.561" v="155486" actId="21"/>
          <ac:picMkLst>
            <pc:docMk/>
            <pc:sldMk cId="1520729648" sldId="317"/>
            <ac:picMk id="18" creationId="{8DDF8DDA-75CA-DF16-F776-9F4C4FEA7808}"/>
          </ac:picMkLst>
        </pc:picChg>
      </pc:sldChg>
      <pc:sldChg chg="addSp delSp modSp add mod ord modTransition modNotes">
        <pc:chgData name="Emmanuel Hinson [ MTN Ghana ]" userId="78789b64-acc7-40ef-a412-b69f8669d040" providerId="ADAL" clId="{EC1B6674-5085-49AD-A17C-78A37D4C558C}" dt="2024-07-25T00:12:19.384" v="355614" actId="947"/>
        <pc:sldMkLst>
          <pc:docMk/>
          <pc:sldMk cId="843520126" sldId="318"/>
        </pc:sldMkLst>
        <pc:spChg chg="add mod ord">
          <ac:chgData name="Emmanuel Hinson [ MTN Ghana ]" userId="78789b64-acc7-40ef-a412-b69f8669d040" providerId="ADAL" clId="{EC1B6674-5085-49AD-A17C-78A37D4C558C}" dt="2024-07-24T23:22:23.025" v="340472"/>
          <ac:spMkLst>
            <pc:docMk/>
            <pc:sldMk cId="843520126" sldId="318"/>
            <ac:spMk id="3" creationId="{DE7B7C57-C7C2-7A2C-7EB8-8D61A0E86290}"/>
          </ac:spMkLst>
        </pc:spChg>
        <pc:spChg chg="add del mod">
          <ac:chgData name="Emmanuel Hinson [ MTN Ghana ]" userId="78789b64-acc7-40ef-a412-b69f8669d040" providerId="ADAL" clId="{EC1B6674-5085-49AD-A17C-78A37D4C558C}" dt="2024-07-23T16:01:50.444" v="267694" actId="478"/>
          <ac:spMkLst>
            <pc:docMk/>
            <pc:sldMk cId="843520126" sldId="318"/>
            <ac:spMk id="5" creationId="{A176F05A-E7F0-186F-14F1-2BDFF7914B0B}"/>
          </ac:spMkLst>
        </pc:spChg>
        <pc:spChg chg="add del">
          <ac:chgData name="Emmanuel Hinson [ MTN Ghana ]" userId="78789b64-acc7-40ef-a412-b69f8669d040" providerId="ADAL" clId="{EC1B6674-5085-49AD-A17C-78A37D4C558C}" dt="2024-07-17T22:38:43.464" v="48522" actId="22"/>
          <ac:spMkLst>
            <pc:docMk/>
            <pc:sldMk cId="843520126" sldId="318"/>
            <ac:spMk id="5" creationId="{EF467E02-879B-0409-DBEA-C2D0F104721E}"/>
          </ac:spMkLst>
        </pc:spChg>
        <pc:spChg chg="add del mod ord">
          <ac:chgData name="Emmanuel Hinson [ MTN Ghana ]" userId="78789b64-acc7-40ef-a412-b69f8669d040" providerId="ADAL" clId="{EC1B6674-5085-49AD-A17C-78A37D4C558C}" dt="2024-07-23T15:53:56.619" v="253746" actId="478"/>
          <ac:spMkLst>
            <pc:docMk/>
            <pc:sldMk cId="843520126" sldId="318"/>
            <ac:spMk id="7" creationId="{E8827C74-F663-754A-8960-17939C14A514}"/>
          </ac:spMkLst>
        </pc:spChg>
        <pc:spChg chg="add mod ord">
          <ac:chgData name="Emmanuel Hinson [ MTN Ghana ]" userId="78789b64-acc7-40ef-a412-b69f8669d040" providerId="ADAL" clId="{EC1B6674-5085-49AD-A17C-78A37D4C558C}" dt="2024-07-23T16:13:56.966" v="282476" actId="120"/>
          <ac:spMkLst>
            <pc:docMk/>
            <pc:sldMk cId="843520126" sldId="318"/>
            <ac:spMk id="8" creationId="{2884E1C4-490F-5486-2CB7-F6797F58291D}"/>
          </ac:spMkLst>
        </pc:spChg>
        <pc:spChg chg="add mod modVis">
          <ac:chgData name="Emmanuel Hinson [ MTN Ghana ]" userId="78789b64-acc7-40ef-a412-b69f8669d040" providerId="ADAL" clId="{EC1B6674-5085-49AD-A17C-78A37D4C558C}" dt="2024-07-23T16:13:30.357" v="281513" actId="14100"/>
          <ac:spMkLst>
            <pc:docMk/>
            <pc:sldMk cId="843520126" sldId="318"/>
            <ac:spMk id="14" creationId="{5E2DDFDA-39C1-EC4E-4942-EC8F9553CE23}"/>
          </ac:spMkLst>
        </pc:spChg>
        <pc:spChg chg="add del mod ord">
          <ac:chgData name="Emmanuel Hinson [ MTN Ghana ]" userId="78789b64-acc7-40ef-a412-b69f8669d040" providerId="ADAL" clId="{EC1B6674-5085-49AD-A17C-78A37D4C558C}" dt="2024-07-19T12:26:25.498" v="140526" actId="21"/>
          <ac:spMkLst>
            <pc:docMk/>
            <pc:sldMk cId="843520126" sldId="318"/>
            <ac:spMk id="19" creationId="{00573475-CF51-8B9C-098C-9C731C90A785}"/>
          </ac:spMkLst>
        </pc:spChg>
        <pc:spChg chg="add del mod">
          <ac:chgData name="Emmanuel Hinson [ MTN Ghana ]" userId="78789b64-acc7-40ef-a412-b69f8669d040" providerId="ADAL" clId="{EC1B6674-5085-49AD-A17C-78A37D4C558C}" dt="2024-07-23T16:12:52.126" v="280355" actId="478"/>
          <ac:spMkLst>
            <pc:docMk/>
            <pc:sldMk cId="843520126" sldId="318"/>
            <ac:spMk id="35" creationId="{00573475-CF51-8B9C-098C-9C731C90A785}"/>
          </ac:spMkLst>
        </pc:spChg>
        <pc:picChg chg="add del mod">
          <ac:chgData name="Emmanuel Hinson [ MTN Ghana ]" userId="78789b64-acc7-40ef-a412-b69f8669d040" providerId="ADAL" clId="{EC1B6674-5085-49AD-A17C-78A37D4C558C}" dt="2024-07-19T12:26:25.498" v="140526" actId="21"/>
          <ac:picMkLst>
            <pc:docMk/>
            <pc:sldMk cId="843520126" sldId="318"/>
            <ac:picMk id="2" creationId="{69809E07-C91B-C0DD-AE2B-2868D97A2D15}"/>
          </ac:picMkLst>
        </pc:picChg>
        <pc:picChg chg="add del mod">
          <ac:chgData name="Emmanuel Hinson [ MTN Ghana ]" userId="78789b64-acc7-40ef-a412-b69f8669d040" providerId="ADAL" clId="{EC1B6674-5085-49AD-A17C-78A37D4C558C}" dt="2024-07-19T12:26:25.498" v="140526" actId="21"/>
          <ac:picMkLst>
            <pc:docMk/>
            <pc:sldMk cId="843520126" sldId="318"/>
            <ac:picMk id="4" creationId="{7E368A3C-C2F0-594D-47B3-84005A410CBE}"/>
          </ac:picMkLst>
        </pc:picChg>
        <pc:picChg chg="add del mod modCrop">
          <ac:chgData name="Emmanuel Hinson [ MTN Ghana ]" userId="78789b64-acc7-40ef-a412-b69f8669d040" providerId="ADAL" clId="{EC1B6674-5085-49AD-A17C-78A37D4C558C}" dt="2024-07-23T16:06:36.823" v="272150" actId="478"/>
          <ac:picMkLst>
            <pc:docMk/>
            <pc:sldMk cId="843520126" sldId="318"/>
            <ac:picMk id="4" creationId="{911F0BE6-D4A0-C336-8648-63968CFB051F}"/>
          </ac:picMkLst>
        </pc:picChg>
        <pc:picChg chg="add del mod">
          <ac:chgData name="Emmanuel Hinson [ MTN Ghana ]" userId="78789b64-acc7-40ef-a412-b69f8669d040" providerId="ADAL" clId="{EC1B6674-5085-49AD-A17C-78A37D4C558C}" dt="2024-07-19T12:26:25.498" v="140526" actId="21"/>
          <ac:picMkLst>
            <pc:docMk/>
            <pc:sldMk cId="843520126" sldId="318"/>
            <ac:picMk id="5" creationId="{0D559F73-7320-D232-4BD8-48907725C79B}"/>
          </ac:picMkLst>
        </pc:picChg>
        <pc:picChg chg="add del mod">
          <ac:chgData name="Emmanuel Hinson [ MTN Ghana ]" userId="78789b64-acc7-40ef-a412-b69f8669d040" providerId="ADAL" clId="{EC1B6674-5085-49AD-A17C-78A37D4C558C}" dt="2024-07-19T12:26:25.498" v="140526" actId="21"/>
          <ac:picMkLst>
            <pc:docMk/>
            <pc:sldMk cId="843520126" sldId="318"/>
            <ac:picMk id="6" creationId="{39C74409-C47D-E60A-C11F-E51855C90099}"/>
          </ac:picMkLst>
        </pc:picChg>
        <pc:picChg chg="add del mod">
          <ac:chgData name="Emmanuel Hinson [ MTN Ghana ]" userId="78789b64-acc7-40ef-a412-b69f8669d040" providerId="ADAL" clId="{EC1B6674-5085-49AD-A17C-78A37D4C558C}" dt="2024-07-19T12:26:25.498" v="140526" actId="21"/>
          <ac:picMkLst>
            <pc:docMk/>
            <pc:sldMk cId="843520126" sldId="318"/>
            <ac:picMk id="8" creationId="{908A709A-7E9D-F92C-F58D-BC3519F4E317}"/>
          </ac:picMkLst>
        </pc:picChg>
        <pc:picChg chg="add del mod">
          <ac:chgData name="Emmanuel Hinson [ MTN Ghana ]" userId="78789b64-acc7-40ef-a412-b69f8669d040" providerId="ADAL" clId="{EC1B6674-5085-49AD-A17C-78A37D4C558C}" dt="2024-07-19T12:26:25.498" v="140526" actId="21"/>
          <ac:picMkLst>
            <pc:docMk/>
            <pc:sldMk cId="843520126" sldId="318"/>
            <ac:picMk id="9" creationId="{9558371F-EB62-6AAC-81C4-FC57DB6667D6}"/>
          </ac:picMkLst>
        </pc:picChg>
        <pc:picChg chg="add del mod">
          <ac:chgData name="Emmanuel Hinson [ MTN Ghana ]" userId="78789b64-acc7-40ef-a412-b69f8669d040" providerId="ADAL" clId="{EC1B6674-5085-49AD-A17C-78A37D4C558C}" dt="2024-07-23T16:12:35.897" v="279923" actId="478"/>
          <ac:picMkLst>
            <pc:docMk/>
            <pc:sldMk cId="843520126" sldId="318"/>
            <ac:picMk id="9" creationId="{97F17130-EC10-178D-5BA4-EC7B80835199}"/>
          </ac:picMkLst>
        </pc:picChg>
        <pc:picChg chg="add del mod">
          <ac:chgData name="Emmanuel Hinson [ MTN Ghana ]" userId="78789b64-acc7-40ef-a412-b69f8669d040" providerId="ADAL" clId="{EC1B6674-5085-49AD-A17C-78A37D4C558C}" dt="2024-07-19T12:26:25.498" v="140526" actId="21"/>
          <ac:picMkLst>
            <pc:docMk/>
            <pc:sldMk cId="843520126" sldId="318"/>
            <ac:picMk id="10" creationId="{037C2236-CAB6-E88D-3906-29F23CE14DA2}"/>
          </ac:picMkLst>
        </pc:picChg>
        <pc:picChg chg="add del mod">
          <ac:chgData name="Emmanuel Hinson [ MTN Ghana ]" userId="78789b64-acc7-40ef-a412-b69f8669d040" providerId="ADAL" clId="{EC1B6674-5085-49AD-A17C-78A37D4C558C}" dt="2024-07-23T16:08:04.622" v="272729" actId="478"/>
          <ac:picMkLst>
            <pc:docMk/>
            <pc:sldMk cId="843520126" sldId="318"/>
            <ac:picMk id="11" creationId="{41B9ACE3-7885-4628-D74D-68107B863FA9}"/>
          </ac:picMkLst>
        </pc:picChg>
        <pc:picChg chg="add del mod">
          <ac:chgData name="Emmanuel Hinson [ MTN Ghana ]" userId="78789b64-acc7-40ef-a412-b69f8669d040" providerId="ADAL" clId="{EC1B6674-5085-49AD-A17C-78A37D4C558C}" dt="2024-07-19T12:26:25.498" v="140526" actId="21"/>
          <ac:picMkLst>
            <pc:docMk/>
            <pc:sldMk cId="843520126" sldId="318"/>
            <ac:picMk id="11" creationId="{E6C6B256-7316-958E-F1BD-88296DAFAB30}"/>
          </ac:picMkLst>
        </pc:picChg>
        <pc:picChg chg="add del mod">
          <ac:chgData name="Emmanuel Hinson [ MTN Ghana ]" userId="78789b64-acc7-40ef-a412-b69f8669d040" providerId="ADAL" clId="{EC1B6674-5085-49AD-A17C-78A37D4C558C}" dt="2024-07-19T12:26:25.498" v="140526" actId="21"/>
          <ac:picMkLst>
            <pc:docMk/>
            <pc:sldMk cId="843520126" sldId="318"/>
            <ac:picMk id="12" creationId="{C8F7D4CC-B05E-4EF1-9BB9-5C0D9289AF16}"/>
          </ac:picMkLst>
        </pc:picChg>
        <pc:picChg chg="add mod modCrop">
          <ac:chgData name="Emmanuel Hinson [ MTN Ghana ]" userId="78789b64-acc7-40ef-a412-b69f8669d040" providerId="ADAL" clId="{EC1B6674-5085-49AD-A17C-78A37D4C558C}" dt="2024-07-23T16:13:38.014" v="281706" actId="1038"/>
          <ac:picMkLst>
            <pc:docMk/>
            <pc:sldMk cId="843520126" sldId="318"/>
            <ac:picMk id="13" creationId="{1B40DF04-A8C0-F243-4FE5-153797766AE7}"/>
          </ac:picMkLst>
        </pc:picChg>
        <pc:picChg chg="add del mod">
          <ac:chgData name="Emmanuel Hinson [ MTN Ghana ]" userId="78789b64-acc7-40ef-a412-b69f8669d040" providerId="ADAL" clId="{EC1B6674-5085-49AD-A17C-78A37D4C558C}" dt="2024-07-19T12:26:25.498" v="140526" actId="21"/>
          <ac:picMkLst>
            <pc:docMk/>
            <pc:sldMk cId="843520126" sldId="318"/>
            <ac:picMk id="13" creationId="{D02AB3D6-FA47-2FBB-3A8D-BA18EBB69FE4}"/>
          </ac:picMkLst>
        </pc:picChg>
        <pc:picChg chg="add del mod">
          <ac:chgData name="Emmanuel Hinson [ MTN Ghana ]" userId="78789b64-acc7-40ef-a412-b69f8669d040" providerId="ADAL" clId="{EC1B6674-5085-49AD-A17C-78A37D4C558C}" dt="2024-07-19T12:26:25.498" v="140526" actId="21"/>
          <ac:picMkLst>
            <pc:docMk/>
            <pc:sldMk cId="843520126" sldId="318"/>
            <ac:picMk id="14" creationId="{BE7889EE-0B4A-A62C-53AC-F259E2FB377E}"/>
          </ac:picMkLst>
        </pc:picChg>
        <pc:picChg chg="add del mod">
          <ac:chgData name="Emmanuel Hinson [ MTN Ghana ]" userId="78789b64-acc7-40ef-a412-b69f8669d040" providerId="ADAL" clId="{EC1B6674-5085-49AD-A17C-78A37D4C558C}" dt="2024-07-19T12:26:25.498" v="140526" actId="21"/>
          <ac:picMkLst>
            <pc:docMk/>
            <pc:sldMk cId="843520126" sldId="318"/>
            <ac:picMk id="15" creationId="{AA44AAFA-0CA3-A5F3-15AE-E40A9EF746B4}"/>
          </ac:picMkLst>
        </pc:picChg>
        <pc:picChg chg="add del mod">
          <ac:chgData name="Emmanuel Hinson [ MTN Ghana ]" userId="78789b64-acc7-40ef-a412-b69f8669d040" providerId="ADAL" clId="{EC1B6674-5085-49AD-A17C-78A37D4C558C}" dt="2024-07-19T12:26:25.498" v="140526" actId="21"/>
          <ac:picMkLst>
            <pc:docMk/>
            <pc:sldMk cId="843520126" sldId="318"/>
            <ac:picMk id="16" creationId="{1AD5A972-A777-9393-4AE7-BEED003405A7}"/>
          </ac:picMkLst>
        </pc:picChg>
        <pc:picChg chg="add del mod">
          <ac:chgData name="Emmanuel Hinson [ MTN Ghana ]" userId="78789b64-acc7-40ef-a412-b69f8669d040" providerId="ADAL" clId="{EC1B6674-5085-49AD-A17C-78A37D4C558C}" dt="2024-07-19T12:26:25.498" v="140526" actId="21"/>
          <ac:picMkLst>
            <pc:docMk/>
            <pc:sldMk cId="843520126" sldId="318"/>
            <ac:picMk id="17" creationId="{63D5C338-A36E-3200-9B25-6ACDD903AB15}"/>
          </ac:picMkLst>
        </pc:picChg>
        <pc:picChg chg="add del mod">
          <ac:chgData name="Emmanuel Hinson [ MTN Ghana ]" userId="78789b64-acc7-40ef-a412-b69f8669d040" providerId="ADAL" clId="{EC1B6674-5085-49AD-A17C-78A37D4C558C}" dt="2024-07-19T12:26:25.498" v="140526" actId="21"/>
          <ac:picMkLst>
            <pc:docMk/>
            <pc:sldMk cId="843520126" sldId="318"/>
            <ac:picMk id="18" creationId="{8DDF8DDA-75CA-DF16-F776-9F4C4FEA7808}"/>
          </ac:picMkLst>
        </pc:picChg>
        <pc:picChg chg="add mod">
          <ac:chgData name="Emmanuel Hinson [ MTN Ghana ]" userId="78789b64-acc7-40ef-a412-b69f8669d040" providerId="ADAL" clId="{EC1B6674-5085-49AD-A17C-78A37D4C558C}" dt="2024-07-19T13:00:50.304" v="155679"/>
          <ac:picMkLst>
            <pc:docMk/>
            <pc:sldMk cId="843520126" sldId="318"/>
            <ac:picMk id="20" creationId="{69809E07-C91B-C0DD-AE2B-2868D97A2D15}"/>
          </ac:picMkLst>
        </pc:picChg>
        <pc:picChg chg="add mod">
          <ac:chgData name="Emmanuel Hinson [ MTN Ghana ]" userId="78789b64-acc7-40ef-a412-b69f8669d040" providerId="ADAL" clId="{EC1B6674-5085-49AD-A17C-78A37D4C558C}" dt="2024-07-19T13:00:50.304" v="155679"/>
          <ac:picMkLst>
            <pc:docMk/>
            <pc:sldMk cId="843520126" sldId="318"/>
            <ac:picMk id="21" creationId="{7E368A3C-C2F0-594D-47B3-84005A410CBE}"/>
          </ac:picMkLst>
        </pc:picChg>
        <pc:picChg chg="add mod">
          <ac:chgData name="Emmanuel Hinson [ MTN Ghana ]" userId="78789b64-acc7-40ef-a412-b69f8669d040" providerId="ADAL" clId="{EC1B6674-5085-49AD-A17C-78A37D4C558C}" dt="2024-07-19T13:00:50.304" v="155679"/>
          <ac:picMkLst>
            <pc:docMk/>
            <pc:sldMk cId="843520126" sldId="318"/>
            <ac:picMk id="22" creationId="{0D559F73-7320-D232-4BD8-48907725C79B}"/>
          </ac:picMkLst>
        </pc:picChg>
        <pc:picChg chg="add mod">
          <ac:chgData name="Emmanuel Hinson [ MTN Ghana ]" userId="78789b64-acc7-40ef-a412-b69f8669d040" providerId="ADAL" clId="{EC1B6674-5085-49AD-A17C-78A37D4C558C}" dt="2024-07-19T13:00:50.304" v="155679"/>
          <ac:picMkLst>
            <pc:docMk/>
            <pc:sldMk cId="843520126" sldId="318"/>
            <ac:picMk id="23" creationId="{39C74409-C47D-E60A-C11F-E51855C90099}"/>
          </ac:picMkLst>
        </pc:picChg>
        <pc:picChg chg="add mod">
          <ac:chgData name="Emmanuel Hinson [ MTN Ghana ]" userId="78789b64-acc7-40ef-a412-b69f8669d040" providerId="ADAL" clId="{EC1B6674-5085-49AD-A17C-78A37D4C558C}" dt="2024-07-19T13:00:50.304" v="155679"/>
          <ac:picMkLst>
            <pc:docMk/>
            <pc:sldMk cId="843520126" sldId="318"/>
            <ac:picMk id="24" creationId="{908A709A-7E9D-F92C-F58D-BC3519F4E317}"/>
          </ac:picMkLst>
        </pc:picChg>
        <pc:picChg chg="add mod">
          <ac:chgData name="Emmanuel Hinson [ MTN Ghana ]" userId="78789b64-acc7-40ef-a412-b69f8669d040" providerId="ADAL" clId="{EC1B6674-5085-49AD-A17C-78A37D4C558C}" dt="2024-07-19T13:00:50.304" v="155679"/>
          <ac:picMkLst>
            <pc:docMk/>
            <pc:sldMk cId="843520126" sldId="318"/>
            <ac:picMk id="25" creationId="{9558371F-EB62-6AAC-81C4-FC57DB6667D6}"/>
          </ac:picMkLst>
        </pc:picChg>
        <pc:picChg chg="add mod">
          <ac:chgData name="Emmanuel Hinson [ MTN Ghana ]" userId="78789b64-acc7-40ef-a412-b69f8669d040" providerId="ADAL" clId="{EC1B6674-5085-49AD-A17C-78A37D4C558C}" dt="2024-07-19T13:00:50.304" v="155679"/>
          <ac:picMkLst>
            <pc:docMk/>
            <pc:sldMk cId="843520126" sldId="318"/>
            <ac:picMk id="26" creationId="{037C2236-CAB6-E88D-3906-29F23CE14DA2}"/>
          </ac:picMkLst>
        </pc:picChg>
        <pc:picChg chg="add mod">
          <ac:chgData name="Emmanuel Hinson [ MTN Ghana ]" userId="78789b64-acc7-40ef-a412-b69f8669d040" providerId="ADAL" clId="{EC1B6674-5085-49AD-A17C-78A37D4C558C}" dt="2024-07-19T13:00:50.304" v="155679"/>
          <ac:picMkLst>
            <pc:docMk/>
            <pc:sldMk cId="843520126" sldId="318"/>
            <ac:picMk id="27" creationId="{E6C6B256-7316-958E-F1BD-88296DAFAB30}"/>
          </ac:picMkLst>
        </pc:picChg>
        <pc:picChg chg="add mod">
          <ac:chgData name="Emmanuel Hinson [ MTN Ghana ]" userId="78789b64-acc7-40ef-a412-b69f8669d040" providerId="ADAL" clId="{EC1B6674-5085-49AD-A17C-78A37D4C558C}" dt="2024-07-19T13:00:50.304" v="155679"/>
          <ac:picMkLst>
            <pc:docMk/>
            <pc:sldMk cId="843520126" sldId="318"/>
            <ac:picMk id="28" creationId="{C8F7D4CC-B05E-4EF1-9BB9-5C0D9289AF16}"/>
          </ac:picMkLst>
        </pc:picChg>
        <pc:picChg chg="add mod">
          <ac:chgData name="Emmanuel Hinson [ MTN Ghana ]" userId="78789b64-acc7-40ef-a412-b69f8669d040" providerId="ADAL" clId="{EC1B6674-5085-49AD-A17C-78A37D4C558C}" dt="2024-07-19T13:00:50.304" v="155679"/>
          <ac:picMkLst>
            <pc:docMk/>
            <pc:sldMk cId="843520126" sldId="318"/>
            <ac:picMk id="29" creationId="{D02AB3D6-FA47-2FBB-3A8D-BA18EBB69FE4}"/>
          </ac:picMkLst>
        </pc:picChg>
        <pc:picChg chg="add mod">
          <ac:chgData name="Emmanuel Hinson [ MTN Ghana ]" userId="78789b64-acc7-40ef-a412-b69f8669d040" providerId="ADAL" clId="{EC1B6674-5085-49AD-A17C-78A37D4C558C}" dt="2024-07-19T13:00:50.304" v="155679"/>
          <ac:picMkLst>
            <pc:docMk/>
            <pc:sldMk cId="843520126" sldId="318"/>
            <ac:picMk id="30" creationId="{BE7889EE-0B4A-A62C-53AC-F259E2FB377E}"/>
          </ac:picMkLst>
        </pc:picChg>
        <pc:picChg chg="add mod">
          <ac:chgData name="Emmanuel Hinson [ MTN Ghana ]" userId="78789b64-acc7-40ef-a412-b69f8669d040" providerId="ADAL" clId="{EC1B6674-5085-49AD-A17C-78A37D4C558C}" dt="2024-07-19T13:00:50.304" v="155679"/>
          <ac:picMkLst>
            <pc:docMk/>
            <pc:sldMk cId="843520126" sldId="318"/>
            <ac:picMk id="31" creationId="{AA44AAFA-0CA3-A5F3-15AE-E40A9EF746B4}"/>
          </ac:picMkLst>
        </pc:picChg>
        <pc:picChg chg="add mod">
          <ac:chgData name="Emmanuel Hinson [ MTN Ghana ]" userId="78789b64-acc7-40ef-a412-b69f8669d040" providerId="ADAL" clId="{EC1B6674-5085-49AD-A17C-78A37D4C558C}" dt="2024-07-19T13:00:50.304" v="155679"/>
          <ac:picMkLst>
            <pc:docMk/>
            <pc:sldMk cId="843520126" sldId="318"/>
            <ac:picMk id="32" creationId="{1AD5A972-A777-9393-4AE7-BEED003405A7}"/>
          </ac:picMkLst>
        </pc:picChg>
        <pc:picChg chg="add mod">
          <ac:chgData name="Emmanuel Hinson [ MTN Ghana ]" userId="78789b64-acc7-40ef-a412-b69f8669d040" providerId="ADAL" clId="{EC1B6674-5085-49AD-A17C-78A37D4C558C}" dt="2024-07-19T13:00:50.304" v="155679"/>
          <ac:picMkLst>
            <pc:docMk/>
            <pc:sldMk cId="843520126" sldId="318"/>
            <ac:picMk id="33" creationId="{63D5C338-A36E-3200-9B25-6ACDD903AB15}"/>
          </ac:picMkLst>
        </pc:picChg>
        <pc:picChg chg="add mod">
          <ac:chgData name="Emmanuel Hinson [ MTN Ghana ]" userId="78789b64-acc7-40ef-a412-b69f8669d040" providerId="ADAL" clId="{EC1B6674-5085-49AD-A17C-78A37D4C558C}" dt="2024-07-19T13:00:50.304" v="155679"/>
          <ac:picMkLst>
            <pc:docMk/>
            <pc:sldMk cId="843520126" sldId="318"/>
            <ac:picMk id="34" creationId="{8DDF8DDA-75CA-DF16-F776-9F4C4FEA7808}"/>
          </ac:picMkLst>
        </pc:picChg>
      </pc:sldChg>
      <pc:sldChg chg="addSp modSp add mod modTransition modClrScheme chgLayout modNotes">
        <pc:chgData name="Emmanuel Hinson [ MTN Ghana ]" userId="78789b64-acc7-40ef-a412-b69f8669d040" providerId="ADAL" clId="{EC1B6674-5085-49AD-A17C-78A37D4C558C}" dt="2024-07-25T00:12:19.393" v="355628" actId="947"/>
        <pc:sldMkLst>
          <pc:docMk/>
          <pc:sldMk cId="2687042079" sldId="319"/>
        </pc:sldMkLst>
        <pc:spChg chg="add mod">
          <ac:chgData name="Emmanuel Hinson [ MTN Ghana ]" userId="78789b64-acc7-40ef-a412-b69f8669d040" providerId="ADAL" clId="{EC1B6674-5085-49AD-A17C-78A37D4C558C}" dt="2024-07-19T12:59:49.743" v="154906" actId="207"/>
          <ac:spMkLst>
            <pc:docMk/>
            <pc:sldMk cId="2687042079" sldId="319"/>
            <ac:spMk id="2" creationId="{674A589E-0FEE-5190-7100-5A2C37D14806}"/>
          </ac:spMkLst>
        </pc:spChg>
      </pc:sldChg>
      <pc:sldChg chg="modSp add mod ord modNotes">
        <pc:chgData name="Emmanuel Hinson [ MTN Ghana ]" userId="78789b64-acc7-40ef-a412-b69f8669d040" providerId="ADAL" clId="{EC1B6674-5085-49AD-A17C-78A37D4C558C}" dt="2024-07-25T00:12:19.389" v="355621" actId="947"/>
        <pc:sldMkLst>
          <pc:docMk/>
          <pc:sldMk cId="2471003062" sldId="320"/>
        </pc:sldMkLst>
        <pc:spChg chg="mod">
          <ac:chgData name="Emmanuel Hinson [ MTN Ghana ]" userId="78789b64-acc7-40ef-a412-b69f8669d040" providerId="ADAL" clId="{EC1B6674-5085-49AD-A17C-78A37D4C558C}" dt="2024-07-17T22:55:22.977" v="50307" actId="1076"/>
          <ac:spMkLst>
            <pc:docMk/>
            <pc:sldMk cId="2471003062" sldId="320"/>
            <ac:spMk id="8" creationId="{BFB7D86A-0162-55E3-3EFB-4DAD2C802CB3}"/>
          </ac:spMkLst>
        </pc:spChg>
      </pc:sldChg>
      <pc:sldChg chg="addSp delSp modSp add mod modAnim modNotes">
        <pc:chgData name="Emmanuel Hinson [ MTN Ghana ]" userId="78789b64-acc7-40ef-a412-b69f8669d040" providerId="ADAL" clId="{EC1B6674-5085-49AD-A17C-78A37D4C558C}" dt="2024-07-25T00:12:19.291" v="355460" actId="947"/>
        <pc:sldMkLst>
          <pc:docMk/>
          <pc:sldMk cId="1556374909" sldId="321"/>
        </pc:sldMkLst>
        <pc:spChg chg="mod">
          <ac:chgData name="Emmanuel Hinson [ MTN Ghana ]" userId="78789b64-acc7-40ef-a412-b69f8669d040" providerId="ADAL" clId="{EC1B6674-5085-49AD-A17C-78A37D4C558C}" dt="2024-07-19T11:17:07.940" v="76088" actId="1076"/>
          <ac:spMkLst>
            <pc:docMk/>
            <pc:sldMk cId="1556374909" sldId="321"/>
            <ac:spMk id="4" creationId="{313A5292-2459-329A-D1D2-7E42D3F95431}"/>
          </ac:spMkLst>
        </pc:spChg>
        <pc:spChg chg="mod">
          <ac:chgData name="Emmanuel Hinson [ MTN Ghana ]" userId="78789b64-acc7-40ef-a412-b69f8669d040" providerId="ADAL" clId="{EC1B6674-5085-49AD-A17C-78A37D4C558C}" dt="2024-07-19T11:12:08.833" v="72459" actId="20577"/>
          <ac:spMkLst>
            <pc:docMk/>
            <pc:sldMk cId="1556374909" sldId="321"/>
            <ac:spMk id="10" creationId="{2D0EAB07-276E-99ED-2B8E-DCD320D63473}"/>
          </ac:spMkLst>
        </pc:spChg>
        <pc:spChg chg="del">
          <ac:chgData name="Emmanuel Hinson [ MTN Ghana ]" userId="78789b64-acc7-40ef-a412-b69f8669d040" providerId="ADAL" clId="{EC1B6674-5085-49AD-A17C-78A37D4C558C}" dt="2024-07-19T11:13:07.714" v="73449" actId="478"/>
          <ac:spMkLst>
            <pc:docMk/>
            <pc:sldMk cId="1556374909" sldId="321"/>
            <ac:spMk id="11" creationId="{D2CA0B98-2348-2C43-5B5B-EDB1F268AC52}"/>
          </ac:spMkLst>
        </pc:spChg>
        <pc:spChg chg="del">
          <ac:chgData name="Emmanuel Hinson [ MTN Ghana ]" userId="78789b64-acc7-40ef-a412-b69f8669d040" providerId="ADAL" clId="{EC1B6674-5085-49AD-A17C-78A37D4C558C}" dt="2024-07-19T11:13:09.080" v="73450" actId="478"/>
          <ac:spMkLst>
            <pc:docMk/>
            <pc:sldMk cId="1556374909" sldId="321"/>
            <ac:spMk id="12" creationId="{DC773A2F-2DAB-CCEC-37E3-198619AE61FA}"/>
          </ac:spMkLst>
        </pc:spChg>
        <pc:spChg chg="del">
          <ac:chgData name="Emmanuel Hinson [ MTN Ghana ]" userId="78789b64-acc7-40ef-a412-b69f8669d040" providerId="ADAL" clId="{EC1B6674-5085-49AD-A17C-78A37D4C558C}" dt="2024-07-19T11:13:10.825" v="73451" actId="478"/>
          <ac:spMkLst>
            <pc:docMk/>
            <pc:sldMk cId="1556374909" sldId="321"/>
            <ac:spMk id="13" creationId="{82C872FF-2BC0-9C62-1BC0-CB1204E2A332}"/>
          </ac:spMkLst>
        </pc:spChg>
        <pc:spChg chg="add mod topLvl">
          <ac:chgData name="Emmanuel Hinson [ MTN Ghana ]" userId="78789b64-acc7-40ef-a412-b69f8669d040" providerId="ADAL" clId="{EC1B6674-5085-49AD-A17C-78A37D4C558C}" dt="2024-07-23T18:20:38.281" v="284034" actId="207"/>
          <ac:spMkLst>
            <pc:docMk/>
            <pc:sldMk cId="1556374909" sldId="321"/>
            <ac:spMk id="17" creationId="{86ECE6CC-AC8B-BCBA-E750-1DC01C478DE8}"/>
          </ac:spMkLst>
        </pc:spChg>
        <pc:spChg chg="add mod topLvl">
          <ac:chgData name="Emmanuel Hinson [ MTN Ghana ]" userId="78789b64-acc7-40ef-a412-b69f8669d040" providerId="ADAL" clId="{EC1B6674-5085-49AD-A17C-78A37D4C558C}" dt="2024-07-23T18:20:38.281" v="284034" actId="207"/>
          <ac:spMkLst>
            <pc:docMk/>
            <pc:sldMk cId="1556374909" sldId="321"/>
            <ac:spMk id="18" creationId="{800D9F7E-7E94-D8FE-20BD-682D5400F3A6}"/>
          </ac:spMkLst>
        </pc:spChg>
        <pc:spChg chg="add mod ord">
          <ac:chgData name="Emmanuel Hinson [ MTN Ghana ]" userId="78789b64-acc7-40ef-a412-b69f8669d040" providerId="ADAL" clId="{EC1B6674-5085-49AD-A17C-78A37D4C558C}" dt="2024-07-19T11:19:52.076" v="79064" actId="14100"/>
          <ac:spMkLst>
            <pc:docMk/>
            <pc:sldMk cId="1556374909" sldId="321"/>
            <ac:spMk id="21" creationId="{4B38A51B-4C0C-B595-CE53-00FAC20AAE0A}"/>
          </ac:spMkLst>
        </pc:spChg>
        <pc:grpChg chg="add del mod">
          <ac:chgData name="Emmanuel Hinson [ MTN Ghana ]" userId="78789b64-acc7-40ef-a412-b69f8669d040" providerId="ADAL" clId="{EC1B6674-5085-49AD-A17C-78A37D4C558C}" dt="2024-07-19T11:56:30.132" v="106623" actId="165"/>
          <ac:grpSpMkLst>
            <pc:docMk/>
            <pc:sldMk cId="1556374909" sldId="321"/>
            <ac:grpSpMk id="19" creationId="{CA697C44-995F-02DC-F8A8-BE8EE310F08C}"/>
          </ac:grpSpMkLst>
        </pc:grpChg>
        <pc:grpChg chg="add del mod">
          <ac:chgData name="Emmanuel Hinson [ MTN Ghana ]" userId="78789b64-acc7-40ef-a412-b69f8669d040" providerId="ADAL" clId="{EC1B6674-5085-49AD-A17C-78A37D4C558C}" dt="2024-07-19T11:56:30.132" v="106623" actId="165"/>
          <ac:grpSpMkLst>
            <pc:docMk/>
            <pc:sldMk cId="1556374909" sldId="321"/>
            <ac:grpSpMk id="20" creationId="{D67B97BA-F0C1-E720-A374-034B14B7EEE8}"/>
          </ac:grpSpMkLst>
        </pc:grpChg>
        <pc:grpChg chg="add mod">
          <ac:chgData name="Emmanuel Hinson [ MTN Ghana ]" userId="78789b64-acc7-40ef-a412-b69f8669d040" providerId="ADAL" clId="{EC1B6674-5085-49AD-A17C-78A37D4C558C}" dt="2024-07-19T11:56:28.090" v="106430" actId="164"/>
          <ac:grpSpMkLst>
            <pc:docMk/>
            <pc:sldMk cId="1556374909" sldId="321"/>
            <ac:grpSpMk id="22" creationId="{32B1C5ED-EAE9-7FF6-2A96-F2E845A62946}"/>
          </ac:grpSpMkLst>
        </pc:grpChg>
        <pc:picChg chg="del">
          <ac:chgData name="Emmanuel Hinson [ MTN Ghana ]" userId="78789b64-acc7-40ef-a412-b69f8669d040" providerId="ADAL" clId="{EC1B6674-5085-49AD-A17C-78A37D4C558C}" dt="2024-07-19T11:15:39.490" v="74776" actId="478"/>
          <ac:picMkLst>
            <pc:docMk/>
            <pc:sldMk cId="1556374909" sldId="321"/>
            <ac:picMk id="2" creationId="{46AF5098-EEAC-3959-A985-56C82D935B1B}"/>
          </ac:picMkLst>
        </pc:picChg>
        <pc:picChg chg="del">
          <ac:chgData name="Emmanuel Hinson [ MTN Ghana ]" userId="78789b64-acc7-40ef-a412-b69f8669d040" providerId="ADAL" clId="{EC1B6674-5085-49AD-A17C-78A37D4C558C}" dt="2024-07-19T11:16:24.209" v="75339" actId="478"/>
          <ac:picMkLst>
            <pc:docMk/>
            <pc:sldMk cId="1556374909" sldId="321"/>
            <ac:picMk id="5" creationId="{4DA0D848-1555-C723-6CB4-6DE2C27861D0}"/>
          </ac:picMkLst>
        </pc:picChg>
        <pc:picChg chg="del">
          <ac:chgData name="Emmanuel Hinson [ MTN Ghana ]" userId="78789b64-acc7-40ef-a412-b69f8669d040" providerId="ADAL" clId="{EC1B6674-5085-49AD-A17C-78A37D4C558C}" dt="2024-07-19T11:15:40.614" v="74777" actId="478"/>
          <ac:picMkLst>
            <pc:docMk/>
            <pc:sldMk cId="1556374909" sldId="321"/>
            <ac:picMk id="7" creationId="{90EBED51-870D-ACE8-DDE3-E587E1BCC26A}"/>
          </ac:picMkLst>
        </pc:picChg>
        <pc:picChg chg="add mod topLvl">
          <ac:chgData name="Emmanuel Hinson [ MTN Ghana ]" userId="78789b64-acc7-40ef-a412-b69f8669d040" providerId="ADAL" clId="{EC1B6674-5085-49AD-A17C-78A37D4C558C}" dt="2024-07-19T11:56:30.132" v="106623" actId="165"/>
          <ac:picMkLst>
            <pc:docMk/>
            <pc:sldMk cId="1556374909" sldId="321"/>
            <ac:picMk id="14" creationId="{6A19C10C-69FC-551A-B68C-960E5F632100}"/>
          </ac:picMkLst>
        </pc:picChg>
        <pc:picChg chg="add mod topLvl">
          <ac:chgData name="Emmanuel Hinson [ MTN Ghana ]" userId="78789b64-acc7-40ef-a412-b69f8669d040" providerId="ADAL" clId="{EC1B6674-5085-49AD-A17C-78A37D4C558C}" dt="2024-07-19T11:56:30.132" v="106623" actId="165"/>
          <ac:picMkLst>
            <pc:docMk/>
            <pc:sldMk cId="1556374909" sldId="321"/>
            <ac:picMk id="15" creationId="{F517FC8F-F87A-700A-A3F9-9BC8C513BD12}"/>
          </ac:picMkLst>
        </pc:picChg>
        <pc:picChg chg="mod">
          <ac:chgData name="Emmanuel Hinson [ MTN Ghana ]" userId="78789b64-acc7-40ef-a412-b69f8669d040" providerId="ADAL" clId="{EC1B6674-5085-49AD-A17C-78A37D4C558C}" dt="2024-07-19T11:13:51.157" v="74211" actId="167"/>
          <ac:picMkLst>
            <pc:docMk/>
            <pc:sldMk cId="1556374909" sldId="321"/>
            <ac:picMk id="1026" creationId="{42DBAEE3-8B16-C41F-C337-C7CED6A3CADE}"/>
          </ac:picMkLst>
        </pc:picChg>
        <pc:picChg chg="mod">
          <ac:chgData name="Emmanuel Hinson [ MTN Ghana ]" userId="78789b64-acc7-40ef-a412-b69f8669d040" providerId="ADAL" clId="{EC1B6674-5085-49AD-A17C-78A37D4C558C}" dt="2024-07-19T11:13:51.157" v="74211" actId="167"/>
          <ac:picMkLst>
            <pc:docMk/>
            <pc:sldMk cId="1556374909" sldId="321"/>
            <ac:picMk id="1028" creationId="{88C622BE-BE15-47E8-9573-251DAFFB31B9}"/>
          </ac:picMkLst>
        </pc:picChg>
        <pc:picChg chg="mod">
          <ac:chgData name="Emmanuel Hinson [ MTN Ghana ]" userId="78789b64-acc7-40ef-a412-b69f8669d040" providerId="ADAL" clId="{EC1B6674-5085-49AD-A17C-78A37D4C558C}" dt="2024-07-19T11:13:51.157" v="74211" actId="167"/>
          <ac:picMkLst>
            <pc:docMk/>
            <pc:sldMk cId="1556374909" sldId="321"/>
            <ac:picMk id="1030" creationId="{8608FC09-BEE4-268E-362D-A2BF129104DF}"/>
          </ac:picMkLst>
        </pc:picChg>
      </pc:sldChg>
      <pc:sldChg chg="addSp delSp modSp add mod modAnim modNotes">
        <pc:chgData name="Emmanuel Hinson [ MTN Ghana ]" userId="78789b64-acc7-40ef-a412-b69f8669d040" providerId="ADAL" clId="{EC1B6674-5085-49AD-A17C-78A37D4C558C}" dt="2024-07-25T00:12:19.296" v="355467" actId="947"/>
        <pc:sldMkLst>
          <pc:docMk/>
          <pc:sldMk cId="2366000815" sldId="322"/>
        </pc:sldMkLst>
        <pc:spChg chg="del">
          <ac:chgData name="Emmanuel Hinson [ MTN Ghana ]" userId="78789b64-acc7-40ef-a412-b69f8669d040" providerId="ADAL" clId="{EC1B6674-5085-49AD-A17C-78A37D4C558C}" dt="2024-07-19T11:24:52.862" v="82250" actId="478"/>
          <ac:spMkLst>
            <pc:docMk/>
            <pc:sldMk cId="2366000815" sldId="322"/>
            <ac:spMk id="4" creationId="{313A5292-2459-329A-D1D2-7E42D3F95431}"/>
          </ac:spMkLst>
        </pc:spChg>
        <pc:spChg chg="add mod">
          <ac:chgData name="Emmanuel Hinson [ MTN Ghana ]" userId="78789b64-acc7-40ef-a412-b69f8669d040" providerId="ADAL" clId="{EC1B6674-5085-49AD-A17C-78A37D4C558C}" dt="2024-07-19T11:52:25.031" v="102578" actId="20577"/>
          <ac:spMkLst>
            <pc:docMk/>
            <pc:sldMk cId="2366000815" sldId="322"/>
            <ac:spMk id="7" creationId="{D9C61CCE-035F-CA8F-C0F3-6F855B4869CA}"/>
          </ac:spMkLst>
        </pc:spChg>
        <pc:spChg chg="add mod">
          <ac:chgData name="Emmanuel Hinson [ MTN Ghana ]" userId="78789b64-acc7-40ef-a412-b69f8669d040" providerId="ADAL" clId="{EC1B6674-5085-49AD-A17C-78A37D4C558C}" dt="2024-07-19T11:52:27.396" v="102771" actId="20577"/>
          <ac:spMkLst>
            <pc:docMk/>
            <pc:sldMk cId="2366000815" sldId="322"/>
            <ac:spMk id="11" creationId="{ACDE7205-81FD-31A2-D0C1-3F1E298CDC25}"/>
          </ac:spMkLst>
        </pc:spChg>
        <pc:spChg chg="add mod">
          <ac:chgData name="Emmanuel Hinson [ MTN Ghana ]" userId="78789b64-acc7-40ef-a412-b69f8669d040" providerId="ADAL" clId="{EC1B6674-5085-49AD-A17C-78A37D4C558C}" dt="2024-07-19T12:01:34.750" v="111624" actId="1076"/>
          <ac:spMkLst>
            <pc:docMk/>
            <pc:sldMk cId="2366000815" sldId="322"/>
            <ac:spMk id="12" creationId="{BEE53000-0903-B812-4377-338DE2F93718}"/>
          </ac:spMkLst>
        </pc:spChg>
        <pc:spChg chg="add mod">
          <ac:chgData name="Emmanuel Hinson [ MTN Ghana ]" userId="78789b64-acc7-40ef-a412-b69f8669d040" providerId="ADAL" clId="{EC1B6674-5085-49AD-A17C-78A37D4C558C}" dt="2024-07-19T12:01:21.716" v="111045" actId="1076"/>
          <ac:spMkLst>
            <pc:docMk/>
            <pc:sldMk cId="2366000815" sldId="322"/>
            <ac:spMk id="13" creationId="{A9B6BEC9-5193-148D-1C46-03ED26456E75}"/>
          </ac:spMkLst>
        </pc:spChg>
        <pc:spChg chg="del mod topLvl">
          <ac:chgData name="Emmanuel Hinson [ MTN Ghana ]" userId="78789b64-acc7-40ef-a412-b69f8669d040" providerId="ADAL" clId="{EC1B6674-5085-49AD-A17C-78A37D4C558C}" dt="2024-07-19T12:01:29.143" v="111431" actId="478"/>
          <ac:spMkLst>
            <pc:docMk/>
            <pc:sldMk cId="2366000815" sldId="322"/>
            <ac:spMk id="17" creationId="{86ECE6CC-AC8B-BCBA-E750-1DC01C478DE8}"/>
          </ac:spMkLst>
        </pc:spChg>
        <pc:spChg chg="del mod topLvl">
          <ac:chgData name="Emmanuel Hinson [ MTN Ghana ]" userId="78789b64-acc7-40ef-a412-b69f8669d040" providerId="ADAL" clId="{EC1B6674-5085-49AD-A17C-78A37D4C558C}" dt="2024-07-19T12:01:16.843" v="110852" actId="478"/>
          <ac:spMkLst>
            <pc:docMk/>
            <pc:sldMk cId="2366000815" sldId="322"/>
            <ac:spMk id="18" creationId="{800D9F7E-7E94-D8FE-20BD-682D5400F3A6}"/>
          </ac:spMkLst>
        </pc:spChg>
        <pc:spChg chg="del">
          <ac:chgData name="Emmanuel Hinson [ MTN Ghana ]" userId="78789b64-acc7-40ef-a412-b69f8669d040" providerId="ADAL" clId="{EC1B6674-5085-49AD-A17C-78A37D4C558C}" dt="2024-07-19T11:25:01.573" v="83022" actId="478"/>
          <ac:spMkLst>
            <pc:docMk/>
            <pc:sldMk cId="2366000815" sldId="322"/>
            <ac:spMk id="21" creationId="{4B38A51B-4C0C-B595-CE53-00FAC20AAE0A}"/>
          </ac:spMkLst>
        </pc:spChg>
        <pc:grpChg chg="del mod">
          <ac:chgData name="Emmanuel Hinson [ MTN Ghana ]" userId="78789b64-acc7-40ef-a412-b69f8669d040" providerId="ADAL" clId="{EC1B6674-5085-49AD-A17C-78A37D4C558C}" dt="2024-07-19T12:01:29.143" v="111431" actId="478"/>
          <ac:grpSpMkLst>
            <pc:docMk/>
            <pc:sldMk cId="2366000815" sldId="322"/>
            <ac:grpSpMk id="19" creationId="{CA697C44-995F-02DC-F8A8-BE8EE310F08C}"/>
          </ac:grpSpMkLst>
        </pc:grpChg>
        <pc:grpChg chg="del mod">
          <ac:chgData name="Emmanuel Hinson [ MTN Ghana ]" userId="78789b64-acc7-40ef-a412-b69f8669d040" providerId="ADAL" clId="{EC1B6674-5085-49AD-A17C-78A37D4C558C}" dt="2024-07-19T12:01:16.843" v="110852" actId="478"/>
          <ac:grpSpMkLst>
            <pc:docMk/>
            <pc:sldMk cId="2366000815" sldId="322"/>
            <ac:grpSpMk id="20" creationId="{D67B97BA-F0C1-E720-A374-034B14B7EEE8}"/>
          </ac:grpSpMkLst>
        </pc:grpChg>
        <pc:picChg chg="mod">
          <ac:chgData name="Emmanuel Hinson [ MTN Ghana ]" userId="78789b64-acc7-40ef-a412-b69f8669d040" providerId="ADAL" clId="{EC1B6674-5085-49AD-A17C-78A37D4C558C}" dt="2024-07-19T12:02:43.211" v="112396" actId="688"/>
          <ac:picMkLst>
            <pc:docMk/>
            <pc:sldMk cId="2366000815" sldId="322"/>
            <ac:picMk id="6" creationId="{AE390FB7-3A51-1B3B-22C8-4201A8E41062}"/>
          </ac:picMkLst>
        </pc:picChg>
        <pc:picChg chg="mod topLvl modVis">
          <ac:chgData name="Emmanuel Hinson [ MTN Ghana ]" userId="78789b64-acc7-40ef-a412-b69f8669d040" providerId="ADAL" clId="{EC1B6674-5085-49AD-A17C-78A37D4C558C}" dt="2024-07-19T12:01:16.843" v="110852" actId="478"/>
          <ac:picMkLst>
            <pc:docMk/>
            <pc:sldMk cId="2366000815" sldId="322"/>
            <ac:picMk id="14" creationId="{6A19C10C-69FC-551A-B68C-960E5F632100}"/>
          </ac:picMkLst>
        </pc:picChg>
        <pc:picChg chg="mod topLvl modVis">
          <ac:chgData name="Emmanuel Hinson [ MTN Ghana ]" userId="78789b64-acc7-40ef-a412-b69f8669d040" providerId="ADAL" clId="{EC1B6674-5085-49AD-A17C-78A37D4C558C}" dt="2024-07-19T12:01:29.143" v="111431" actId="478"/>
          <ac:picMkLst>
            <pc:docMk/>
            <pc:sldMk cId="2366000815" sldId="322"/>
            <ac:picMk id="15" creationId="{F517FC8F-F87A-700A-A3F9-9BC8C513BD12}"/>
          </ac:picMkLst>
        </pc:picChg>
        <pc:picChg chg="del">
          <ac:chgData name="Emmanuel Hinson [ MTN Ghana ]" userId="78789b64-acc7-40ef-a412-b69f8669d040" providerId="ADAL" clId="{EC1B6674-5085-49AD-A17C-78A37D4C558C}" dt="2024-07-19T11:24:55.061" v="82443" actId="478"/>
          <ac:picMkLst>
            <pc:docMk/>
            <pc:sldMk cId="2366000815" sldId="322"/>
            <ac:picMk id="1026" creationId="{42DBAEE3-8B16-C41F-C337-C7CED6A3CADE}"/>
          </ac:picMkLst>
        </pc:picChg>
        <pc:picChg chg="del">
          <ac:chgData name="Emmanuel Hinson [ MTN Ghana ]" userId="78789b64-acc7-40ef-a412-b69f8669d040" providerId="ADAL" clId="{EC1B6674-5085-49AD-A17C-78A37D4C558C}" dt="2024-07-19T11:24:55.864" v="82636" actId="478"/>
          <ac:picMkLst>
            <pc:docMk/>
            <pc:sldMk cId="2366000815" sldId="322"/>
            <ac:picMk id="1028" creationId="{88C622BE-BE15-47E8-9573-251DAFFB31B9}"/>
          </ac:picMkLst>
        </pc:picChg>
        <pc:picChg chg="del">
          <ac:chgData name="Emmanuel Hinson [ MTN Ghana ]" userId="78789b64-acc7-40ef-a412-b69f8669d040" providerId="ADAL" clId="{EC1B6674-5085-49AD-A17C-78A37D4C558C}" dt="2024-07-19T11:24:56.703" v="82829" actId="478"/>
          <ac:picMkLst>
            <pc:docMk/>
            <pc:sldMk cId="2366000815" sldId="322"/>
            <ac:picMk id="1030" creationId="{8608FC09-BEE4-268E-362D-A2BF129104DF}"/>
          </ac:picMkLst>
        </pc:picChg>
        <pc:cxnChg chg="add">
          <ac:chgData name="Emmanuel Hinson [ MTN Ghana ]" userId="78789b64-acc7-40ef-a412-b69f8669d040" providerId="ADAL" clId="{EC1B6674-5085-49AD-A17C-78A37D4C558C}" dt="2024-07-19T11:25:32.389" v="83663" actId="11529"/>
          <ac:cxnSpMkLst>
            <pc:docMk/>
            <pc:sldMk cId="2366000815" sldId="322"/>
            <ac:cxnSpMk id="5" creationId="{C148B4C3-9695-FE02-E93E-8FA955AA50EE}"/>
          </ac:cxnSpMkLst>
        </pc:cxnChg>
      </pc:sldChg>
      <pc:sldChg chg="modNotes">
        <pc:chgData name="Emmanuel Hinson [ MTN Ghana ]" userId="78789b64-acc7-40ef-a412-b69f8669d040" providerId="ADAL" clId="{EC1B6674-5085-49AD-A17C-78A37D4C558C}" dt="2024-07-23T15:14:09.432" v="172439" actId="947"/>
        <pc:sldMkLst>
          <pc:docMk/>
          <pc:sldMk cId="2015127878" sldId="323"/>
        </pc:sldMkLst>
      </pc:sldChg>
      <pc:sldChg chg="del modNotes">
        <pc:chgData name="Emmanuel Hinson [ MTN Ghana ]" userId="78789b64-acc7-40ef-a412-b69f8669d040" providerId="ADAL" clId="{EC1B6674-5085-49AD-A17C-78A37D4C558C}" dt="2024-07-23T15:52:05.871" v="252519" actId="47"/>
        <pc:sldMkLst>
          <pc:docMk/>
          <pc:sldMk cId="121775578" sldId="324"/>
        </pc:sldMkLst>
      </pc:sldChg>
      <pc:sldChg chg="del modNotes">
        <pc:chgData name="Emmanuel Hinson [ MTN Ghana ]" userId="78789b64-acc7-40ef-a412-b69f8669d040" providerId="ADAL" clId="{EC1B6674-5085-49AD-A17C-78A37D4C558C}" dt="2024-07-23T15:52:16.209" v="252747" actId="47"/>
        <pc:sldMkLst>
          <pc:docMk/>
          <pc:sldMk cId="1385003237" sldId="325"/>
        </pc:sldMkLst>
      </pc:sldChg>
      <pc:sldChg chg="addSp delSp modSp add mod modNotes">
        <pc:chgData name="Emmanuel Hinson [ MTN Ghana ]" userId="78789b64-acc7-40ef-a412-b69f8669d040" providerId="ADAL" clId="{EC1B6674-5085-49AD-A17C-78A37D4C558C}" dt="2024-07-25T00:12:19.364" v="355579" actId="947"/>
        <pc:sldMkLst>
          <pc:docMk/>
          <pc:sldMk cId="3493702504" sldId="326"/>
        </pc:sldMkLst>
        <pc:spChg chg="add mod">
          <ac:chgData name="Emmanuel Hinson [ MTN Ghana ]" userId="78789b64-acc7-40ef-a412-b69f8669d040" providerId="ADAL" clId="{EC1B6674-5085-49AD-A17C-78A37D4C558C}" dt="2024-07-23T15:41:52.319" v="225814" actId="14861"/>
          <ac:spMkLst>
            <pc:docMk/>
            <pc:sldMk cId="3493702504" sldId="326"/>
            <ac:spMk id="2" creationId="{0AB7DBB4-19D5-4915-1258-92E97657E142}"/>
          </ac:spMkLst>
        </pc:spChg>
        <pc:spChg chg="mod">
          <ac:chgData name="Emmanuel Hinson [ MTN Ghana ]" userId="78789b64-acc7-40ef-a412-b69f8669d040" providerId="ADAL" clId="{EC1B6674-5085-49AD-A17C-78A37D4C558C}" dt="2024-07-23T15:29:59.327" v="199855" actId="242"/>
          <ac:spMkLst>
            <pc:docMk/>
            <pc:sldMk cId="3493702504" sldId="326"/>
            <ac:spMk id="3" creationId="{2055BA3F-A718-08AB-2A06-0F20AEF59BD0}"/>
          </ac:spMkLst>
        </pc:spChg>
        <pc:spChg chg="del">
          <ac:chgData name="Emmanuel Hinson [ MTN Ghana ]" userId="78789b64-acc7-40ef-a412-b69f8669d040" providerId="ADAL" clId="{EC1B6674-5085-49AD-A17C-78A37D4C558C}" dt="2024-07-23T15:22:07.178" v="177760" actId="478"/>
          <ac:spMkLst>
            <pc:docMk/>
            <pc:sldMk cId="3493702504" sldId="326"/>
            <ac:spMk id="4" creationId="{3275A67E-0398-E5E3-69BE-451CD4C5CC07}"/>
          </ac:spMkLst>
        </pc:spChg>
        <pc:spChg chg="add del mod">
          <ac:chgData name="Emmanuel Hinson [ MTN Ghana ]" userId="78789b64-acc7-40ef-a412-b69f8669d040" providerId="ADAL" clId="{EC1B6674-5085-49AD-A17C-78A37D4C558C}" dt="2024-07-23T15:22:34.817" v="178618" actId="478"/>
          <ac:spMkLst>
            <pc:docMk/>
            <pc:sldMk cId="3493702504" sldId="326"/>
            <ac:spMk id="5" creationId="{012A0290-EEDE-AD5C-CD7A-1093C0D7825C}"/>
          </ac:spMkLst>
        </pc:spChg>
        <pc:spChg chg="add del mod">
          <ac:chgData name="Emmanuel Hinson [ MTN Ghana ]" userId="78789b64-acc7-40ef-a412-b69f8669d040" providerId="ADAL" clId="{EC1B6674-5085-49AD-A17C-78A37D4C558C}" dt="2024-07-23T15:22:43.309" v="179688" actId="478"/>
          <ac:spMkLst>
            <pc:docMk/>
            <pc:sldMk cId="3493702504" sldId="326"/>
            <ac:spMk id="6" creationId="{5B60EFC0-56DF-DD60-A056-8139931E19E9}"/>
          </ac:spMkLst>
        </pc:spChg>
        <pc:spChg chg="add mod">
          <ac:chgData name="Emmanuel Hinson [ MTN Ghana ]" userId="78789b64-acc7-40ef-a412-b69f8669d040" providerId="ADAL" clId="{EC1B6674-5085-49AD-A17C-78A37D4C558C}" dt="2024-07-23T15:41:52.319" v="225814" actId="14861"/>
          <ac:spMkLst>
            <pc:docMk/>
            <pc:sldMk cId="3493702504" sldId="326"/>
            <ac:spMk id="7" creationId="{B0759A4E-1679-BF84-EE9A-7DA64542595F}"/>
          </ac:spMkLst>
        </pc:spChg>
        <pc:spChg chg="add mod">
          <ac:chgData name="Emmanuel Hinson [ MTN Ghana ]" userId="78789b64-acc7-40ef-a412-b69f8669d040" providerId="ADAL" clId="{EC1B6674-5085-49AD-A17C-78A37D4C558C}" dt="2024-07-23T15:41:52.319" v="225814" actId="14861"/>
          <ac:spMkLst>
            <pc:docMk/>
            <pc:sldMk cId="3493702504" sldId="326"/>
            <ac:spMk id="8" creationId="{2C5F0A73-2614-FF1B-5B89-641E23A34706}"/>
          </ac:spMkLst>
        </pc:spChg>
        <pc:spChg chg="add mod">
          <ac:chgData name="Emmanuel Hinson [ MTN Ghana ]" userId="78789b64-acc7-40ef-a412-b69f8669d040" providerId="ADAL" clId="{EC1B6674-5085-49AD-A17C-78A37D4C558C}" dt="2024-07-23T15:41:52.319" v="225814" actId="14861"/>
          <ac:spMkLst>
            <pc:docMk/>
            <pc:sldMk cId="3493702504" sldId="326"/>
            <ac:spMk id="9" creationId="{BD7755C1-FE92-FC9C-E7BA-7697F76061B6}"/>
          </ac:spMkLst>
        </pc:spChg>
        <pc:spChg chg="add mod">
          <ac:chgData name="Emmanuel Hinson [ MTN Ghana ]" userId="78789b64-acc7-40ef-a412-b69f8669d040" providerId="ADAL" clId="{EC1B6674-5085-49AD-A17C-78A37D4C558C}" dt="2024-07-23T15:35:36.861" v="215233" actId="12789"/>
          <ac:spMkLst>
            <pc:docMk/>
            <pc:sldMk cId="3493702504" sldId="326"/>
            <ac:spMk id="11" creationId="{7A20EC47-211F-0F2D-7C6D-43189E09E3AE}"/>
          </ac:spMkLst>
        </pc:spChg>
        <pc:spChg chg="add mod">
          <ac:chgData name="Emmanuel Hinson [ MTN Ghana ]" userId="78789b64-acc7-40ef-a412-b69f8669d040" providerId="ADAL" clId="{EC1B6674-5085-49AD-A17C-78A37D4C558C}" dt="2024-07-23T15:35:36.861" v="215233" actId="12789"/>
          <ac:spMkLst>
            <pc:docMk/>
            <pc:sldMk cId="3493702504" sldId="326"/>
            <ac:spMk id="12" creationId="{48AF5D98-9914-77D5-9313-7C488AE25146}"/>
          </ac:spMkLst>
        </pc:spChg>
        <pc:spChg chg="add mod">
          <ac:chgData name="Emmanuel Hinson [ MTN Ghana ]" userId="78789b64-acc7-40ef-a412-b69f8669d040" providerId="ADAL" clId="{EC1B6674-5085-49AD-A17C-78A37D4C558C}" dt="2024-07-23T15:35:36.861" v="215233" actId="12789"/>
          <ac:spMkLst>
            <pc:docMk/>
            <pc:sldMk cId="3493702504" sldId="326"/>
            <ac:spMk id="13" creationId="{2DDF0026-1D5D-E9A8-B134-FE335B21CF50}"/>
          </ac:spMkLst>
        </pc:spChg>
        <pc:spChg chg="add mod">
          <ac:chgData name="Emmanuel Hinson [ MTN Ghana ]" userId="78789b64-acc7-40ef-a412-b69f8669d040" providerId="ADAL" clId="{EC1B6674-5085-49AD-A17C-78A37D4C558C}" dt="2024-07-23T15:35:47.861" v="216336" actId="1076"/>
          <ac:spMkLst>
            <pc:docMk/>
            <pc:sldMk cId="3493702504" sldId="326"/>
            <ac:spMk id="14" creationId="{850FB07F-85E2-1959-BCE3-D35E8A8F419E}"/>
          </ac:spMkLst>
        </pc:spChg>
        <pc:spChg chg="add mod">
          <ac:chgData name="Emmanuel Hinson [ MTN Ghana ]" userId="78789b64-acc7-40ef-a412-b69f8669d040" providerId="ADAL" clId="{EC1B6674-5085-49AD-A17C-78A37D4C558C}" dt="2024-07-23T15:41:33.950" v="225153" actId="1036"/>
          <ac:spMkLst>
            <pc:docMk/>
            <pc:sldMk cId="3493702504" sldId="326"/>
            <ac:spMk id="16" creationId="{0233FCA8-D99D-70DA-43B9-B56261A7AA7D}"/>
          </ac:spMkLst>
        </pc:spChg>
        <pc:spChg chg="add mod">
          <ac:chgData name="Emmanuel Hinson [ MTN Ghana ]" userId="78789b64-acc7-40ef-a412-b69f8669d040" providerId="ADAL" clId="{EC1B6674-5085-49AD-A17C-78A37D4C558C}" dt="2024-07-23T15:41:33.950" v="225153" actId="1036"/>
          <ac:spMkLst>
            <pc:docMk/>
            <pc:sldMk cId="3493702504" sldId="326"/>
            <ac:spMk id="17" creationId="{EF34556B-D761-062E-C029-3066E2D9E27C}"/>
          </ac:spMkLst>
        </pc:spChg>
        <pc:spChg chg="add mod">
          <ac:chgData name="Emmanuel Hinson [ MTN Ghana ]" userId="78789b64-acc7-40ef-a412-b69f8669d040" providerId="ADAL" clId="{EC1B6674-5085-49AD-A17C-78A37D4C558C}" dt="2024-07-23T15:41:33.950" v="225153" actId="1036"/>
          <ac:spMkLst>
            <pc:docMk/>
            <pc:sldMk cId="3493702504" sldId="326"/>
            <ac:spMk id="18" creationId="{7D293AFE-8141-A3F2-0642-B5A803D4C2B5}"/>
          </ac:spMkLst>
        </pc:spChg>
        <pc:spChg chg="add mod">
          <ac:chgData name="Emmanuel Hinson [ MTN Ghana ]" userId="78789b64-acc7-40ef-a412-b69f8669d040" providerId="ADAL" clId="{EC1B6674-5085-49AD-A17C-78A37D4C558C}" dt="2024-07-24T23:01:54.099" v="331527" actId="20577"/>
          <ac:spMkLst>
            <pc:docMk/>
            <pc:sldMk cId="3493702504" sldId="326"/>
            <ac:spMk id="19" creationId="{85090F88-08B1-2C91-071F-914E60619E9B}"/>
          </ac:spMkLst>
        </pc:spChg>
        <pc:spChg chg="add mod">
          <ac:chgData name="Emmanuel Hinson [ MTN Ghana ]" userId="78789b64-acc7-40ef-a412-b69f8669d040" providerId="ADAL" clId="{EC1B6674-5085-49AD-A17C-78A37D4C558C}" dt="2024-07-23T15:29:54.588" v="199641" actId="404"/>
          <ac:spMkLst>
            <pc:docMk/>
            <pc:sldMk cId="3493702504" sldId="326"/>
            <ac:spMk id="21" creationId="{79600BDF-F338-D854-7CC9-8A202C740FA6}"/>
          </ac:spMkLst>
        </pc:spChg>
        <pc:picChg chg="add mod">
          <ac:chgData name="Emmanuel Hinson [ MTN Ghana ]" userId="78789b64-acc7-40ef-a412-b69f8669d040" providerId="ADAL" clId="{EC1B6674-5085-49AD-A17C-78A37D4C558C}" dt="2024-07-23T16:05:37.496" v="269817" actId="167"/>
          <ac:picMkLst>
            <pc:docMk/>
            <pc:sldMk cId="3493702504" sldId="326"/>
            <ac:picMk id="22" creationId="{77698364-9B82-A9CA-4288-0B2EE1D741B8}"/>
          </ac:picMkLst>
        </pc:picChg>
      </pc:sldChg>
      <pc:sldChg chg="del modNotes">
        <pc:chgData name="Emmanuel Hinson [ MTN Ghana ]" userId="78789b64-acc7-40ef-a412-b69f8669d040" providerId="ADAL" clId="{EC1B6674-5085-49AD-A17C-78A37D4C558C}" dt="2024-07-23T15:52:16.209" v="252747" actId="47"/>
        <pc:sldMkLst>
          <pc:docMk/>
          <pc:sldMk cId="538895361" sldId="327"/>
        </pc:sldMkLst>
      </pc:sldChg>
      <pc:sldChg chg="addSp delSp modSp add mod ord modNotes">
        <pc:chgData name="Emmanuel Hinson [ MTN Ghana ]" userId="78789b64-acc7-40ef-a412-b69f8669d040" providerId="ADAL" clId="{EC1B6674-5085-49AD-A17C-78A37D4C558C}" dt="2024-07-25T00:12:19.360" v="355572" actId="947"/>
        <pc:sldMkLst>
          <pc:docMk/>
          <pc:sldMk cId="1939847589" sldId="328"/>
        </pc:sldMkLst>
        <pc:spChg chg="mod">
          <ac:chgData name="Emmanuel Hinson [ MTN Ghana ]" userId="78789b64-acc7-40ef-a412-b69f8669d040" providerId="ADAL" clId="{EC1B6674-5085-49AD-A17C-78A37D4C558C}" dt="2024-07-23T15:46:38.667" v="240046" actId="1035"/>
          <ac:spMkLst>
            <pc:docMk/>
            <pc:sldMk cId="1939847589" sldId="328"/>
            <ac:spMk id="2" creationId="{0AB7DBB4-19D5-4915-1258-92E97657E142}"/>
          </ac:spMkLst>
        </pc:spChg>
        <pc:spChg chg="mod">
          <ac:chgData name="Emmanuel Hinson [ MTN Ghana ]" userId="78789b64-acc7-40ef-a412-b69f8669d040" providerId="ADAL" clId="{EC1B6674-5085-49AD-A17C-78A37D4C558C}" dt="2024-07-23T15:36:44.005" v="217434"/>
          <ac:spMkLst>
            <pc:docMk/>
            <pc:sldMk cId="1939847589" sldId="328"/>
            <ac:spMk id="3" creationId="{2055BA3F-A718-08AB-2A06-0F20AEF59BD0}"/>
          </ac:spMkLst>
        </pc:spChg>
        <pc:spChg chg="add del mod">
          <ac:chgData name="Emmanuel Hinson [ MTN Ghana ]" userId="78789b64-acc7-40ef-a412-b69f8669d040" providerId="ADAL" clId="{EC1B6674-5085-49AD-A17C-78A37D4C558C}" dt="2024-07-23T15:46:38.667" v="240046" actId="1035"/>
          <ac:spMkLst>
            <pc:docMk/>
            <pc:sldMk cId="1939847589" sldId="328"/>
            <ac:spMk id="7" creationId="{B0759A4E-1679-BF84-EE9A-7DA64542595F}"/>
          </ac:spMkLst>
        </pc:spChg>
        <pc:spChg chg="mod">
          <ac:chgData name="Emmanuel Hinson [ MTN Ghana ]" userId="78789b64-acc7-40ef-a412-b69f8669d040" providerId="ADAL" clId="{EC1B6674-5085-49AD-A17C-78A37D4C558C}" dt="2024-07-23T15:46:38.667" v="240046" actId="1035"/>
          <ac:spMkLst>
            <pc:docMk/>
            <pc:sldMk cId="1939847589" sldId="328"/>
            <ac:spMk id="8" creationId="{2C5F0A73-2614-FF1B-5B89-641E23A34706}"/>
          </ac:spMkLst>
        </pc:spChg>
        <pc:spChg chg="mod">
          <ac:chgData name="Emmanuel Hinson [ MTN Ghana ]" userId="78789b64-acc7-40ef-a412-b69f8669d040" providerId="ADAL" clId="{EC1B6674-5085-49AD-A17C-78A37D4C558C}" dt="2024-07-23T15:46:38.667" v="240046" actId="1035"/>
          <ac:spMkLst>
            <pc:docMk/>
            <pc:sldMk cId="1939847589" sldId="328"/>
            <ac:spMk id="9" creationId="{BD7755C1-FE92-FC9C-E7BA-7697F76061B6}"/>
          </ac:spMkLst>
        </pc:spChg>
        <pc:spChg chg="del">
          <ac:chgData name="Emmanuel Hinson [ MTN Ghana ]" userId="78789b64-acc7-40ef-a412-b69f8669d040" providerId="ADAL" clId="{EC1B6674-5085-49AD-A17C-78A37D4C558C}" dt="2024-07-23T15:39:52.493" v="222490" actId="478"/>
          <ac:spMkLst>
            <pc:docMk/>
            <pc:sldMk cId="1939847589" sldId="328"/>
            <ac:spMk id="11" creationId="{7A20EC47-211F-0F2D-7C6D-43189E09E3AE}"/>
          </ac:spMkLst>
        </pc:spChg>
        <pc:spChg chg="del">
          <ac:chgData name="Emmanuel Hinson [ MTN Ghana ]" userId="78789b64-acc7-40ef-a412-b69f8669d040" providerId="ADAL" clId="{EC1B6674-5085-49AD-A17C-78A37D4C558C}" dt="2024-07-23T15:39:59.289" v="223366" actId="478"/>
          <ac:spMkLst>
            <pc:docMk/>
            <pc:sldMk cId="1939847589" sldId="328"/>
            <ac:spMk id="12" creationId="{48AF5D98-9914-77D5-9313-7C488AE25146}"/>
          </ac:spMkLst>
        </pc:spChg>
        <pc:spChg chg="del">
          <ac:chgData name="Emmanuel Hinson [ MTN Ghana ]" userId="78789b64-acc7-40ef-a412-b69f8669d040" providerId="ADAL" clId="{EC1B6674-5085-49AD-A17C-78A37D4C558C}" dt="2024-07-23T15:40:01.099" v="223587" actId="478"/>
          <ac:spMkLst>
            <pc:docMk/>
            <pc:sldMk cId="1939847589" sldId="328"/>
            <ac:spMk id="13" creationId="{2DDF0026-1D5D-E9A8-B134-FE335B21CF50}"/>
          </ac:spMkLst>
        </pc:spChg>
        <pc:spChg chg="del">
          <ac:chgData name="Emmanuel Hinson [ MTN Ghana ]" userId="78789b64-acc7-40ef-a412-b69f8669d040" providerId="ADAL" clId="{EC1B6674-5085-49AD-A17C-78A37D4C558C}" dt="2024-07-23T15:40:02.920" v="223808" actId="478"/>
          <ac:spMkLst>
            <pc:docMk/>
            <pc:sldMk cId="1939847589" sldId="328"/>
            <ac:spMk id="14" creationId="{850FB07F-85E2-1959-BCE3-D35E8A8F419E}"/>
          </ac:spMkLst>
        </pc:spChg>
        <pc:spChg chg="mod">
          <ac:chgData name="Emmanuel Hinson [ MTN Ghana ]" userId="78789b64-acc7-40ef-a412-b69f8669d040" providerId="ADAL" clId="{EC1B6674-5085-49AD-A17C-78A37D4C558C}" dt="2024-07-23T15:46:38.667" v="240046" actId="1035"/>
          <ac:spMkLst>
            <pc:docMk/>
            <pc:sldMk cId="1939847589" sldId="328"/>
            <ac:spMk id="16" creationId="{0233FCA8-D99D-70DA-43B9-B56261A7AA7D}"/>
          </ac:spMkLst>
        </pc:spChg>
        <pc:spChg chg="mod">
          <ac:chgData name="Emmanuel Hinson [ MTN Ghana ]" userId="78789b64-acc7-40ef-a412-b69f8669d040" providerId="ADAL" clId="{EC1B6674-5085-49AD-A17C-78A37D4C558C}" dt="2024-07-23T15:46:38.667" v="240046" actId="1035"/>
          <ac:spMkLst>
            <pc:docMk/>
            <pc:sldMk cId="1939847589" sldId="328"/>
            <ac:spMk id="17" creationId="{EF34556B-D761-062E-C029-3066E2D9E27C}"/>
          </ac:spMkLst>
        </pc:spChg>
        <pc:spChg chg="mod">
          <ac:chgData name="Emmanuel Hinson [ MTN Ghana ]" userId="78789b64-acc7-40ef-a412-b69f8669d040" providerId="ADAL" clId="{EC1B6674-5085-49AD-A17C-78A37D4C558C}" dt="2024-07-23T15:46:38.667" v="240046" actId="1035"/>
          <ac:spMkLst>
            <pc:docMk/>
            <pc:sldMk cId="1939847589" sldId="328"/>
            <ac:spMk id="18" creationId="{7D293AFE-8141-A3F2-0642-B5A803D4C2B5}"/>
          </ac:spMkLst>
        </pc:spChg>
        <pc:spChg chg="mod">
          <ac:chgData name="Emmanuel Hinson [ MTN Ghana ]" userId="78789b64-acc7-40ef-a412-b69f8669d040" providerId="ADAL" clId="{EC1B6674-5085-49AD-A17C-78A37D4C558C}" dt="2024-07-23T15:46:38.667" v="240046" actId="1035"/>
          <ac:spMkLst>
            <pc:docMk/>
            <pc:sldMk cId="1939847589" sldId="328"/>
            <ac:spMk id="19" creationId="{85090F88-08B1-2C91-071F-914E60619E9B}"/>
          </ac:spMkLst>
        </pc:spChg>
        <pc:spChg chg="del">
          <ac:chgData name="Emmanuel Hinson [ MTN Ghana ]" userId="78789b64-acc7-40ef-a412-b69f8669d040" providerId="ADAL" clId="{EC1B6674-5085-49AD-A17C-78A37D4C558C}" dt="2024-07-23T15:38:38.946" v="218972" actId="478"/>
          <ac:spMkLst>
            <pc:docMk/>
            <pc:sldMk cId="1939847589" sldId="328"/>
            <ac:spMk id="21" creationId="{79600BDF-F338-D854-7CC9-8A202C740FA6}"/>
          </ac:spMkLst>
        </pc:spChg>
        <pc:picChg chg="add mod">
          <ac:chgData name="Emmanuel Hinson [ MTN Ghana ]" userId="78789b64-acc7-40ef-a412-b69f8669d040" providerId="ADAL" clId="{EC1B6674-5085-49AD-A17C-78A37D4C558C}" dt="2024-07-23T16:05:31.828" v="269624" actId="167"/>
          <ac:picMkLst>
            <pc:docMk/>
            <pc:sldMk cId="1939847589" sldId="328"/>
            <ac:picMk id="4" creationId="{C940ADB0-C9BB-B445-A92F-3ECC23BBB400}"/>
          </ac:picMkLst>
        </pc:picChg>
      </pc:sldChg>
      <pc:sldChg chg="addSp delSp modSp add mod modNotes">
        <pc:chgData name="Emmanuel Hinson [ MTN Ghana ]" userId="78789b64-acc7-40ef-a412-b69f8669d040" providerId="ADAL" clId="{EC1B6674-5085-49AD-A17C-78A37D4C558C}" dt="2024-07-25T00:12:19.368" v="355586" actId="947"/>
        <pc:sldMkLst>
          <pc:docMk/>
          <pc:sldMk cId="1640931693" sldId="329"/>
        </pc:sldMkLst>
        <pc:spChg chg="del">
          <ac:chgData name="Emmanuel Hinson [ MTN Ghana ]" userId="78789b64-acc7-40ef-a412-b69f8669d040" providerId="ADAL" clId="{EC1B6674-5085-49AD-A17C-78A37D4C558C}" dt="2024-07-23T15:42:17.474" v="226263" actId="478"/>
          <ac:spMkLst>
            <pc:docMk/>
            <pc:sldMk cId="1640931693" sldId="329"/>
            <ac:spMk id="2" creationId="{0AB7DBB4-19D5-4915-1258-92E97657E142}"/>
          </ac:spMkLst>
        </pc:spChg>
        <pc:spChg chg="mod">
          <ac:chgData name="Emmanuel Hinson [ MTN Ghana ]" userId="78789b64-acc7-40ef-a412-b69f8669d040" providerId="ADAL" clId="{EC1B6674-5085-49AD-A17C-78A37D4C558C}" dt="2024-07-23T15:46:22.933" v="239573" actId="20577"/>
          <ac:spMkLst>
            <pc:docMk/>
            <pc:sldMk cId="1640931693" sldId="329"/>
            <ac:spMk id="3" creationId="{2055BA3F-A718-08AB-2A06-0F20AEF59BD0}"/>
          </ac:spMkLst>
        </pc:spChg>
        <pc:spChg chg="mod">
          <ac:chgData name="Emmanuel Hinson [ MTN Ghana ]" userId="78789b64-acc7-40ef-a412-b69f8669d040" providerId="ADAL" clId="{EC1B6674-5085-49AD-A17C-78A37D4C558C}" dt="2024-07-23T15:45:26.634" v="236835" actId="1037"/>
          <ac:spMkLst>
            <pc:docMk/>
            <pc:sldMk cId="1640931693" sldId="329"/>
            <ac:spMk id="7" creationId="{B0759A4E-1679-BF84-EE9A-7DA64542595F}"/>
          </ac:spMkLst>
        </pc:spChg>
        <pc:spChg chg="mod">
          <ac:chgData name="Emmanuel Hinson [ MTN Ghana ]" userId="78789b64-acc7-40ef-a412-b69f8669d040" providerId="ADAL" clId="{EC1B6674-5085-49AD-A17C-78A37D4C558C}" dt="2024-07-24T23:08:43.947" v="336499" actId="1036"/>
          <ac:spMkLst>
            <pc:docMk/>
            <pc:sldMk cId="1640931693" sldId="329"/>
            <ac:spMk id="8" creationId="{2C5F0A73-2614-FF1B-5B89-641E23A34706}"/>
          </ac:spMkLst>
        </pc:spChg>
        <pc:spChg chg="mod">
          <ac:chgData name="Emmanuel Hinson [ MTN Ghana ]" userId="78789b64-acc7-40ef-a412-b69f8669d040" providerId="ADAL" clId="{EC1B6674-5085-49AD-A17C-78A37D4C558C}" dt="2024-07-23T15:45:33.245" v="237063" actId="14100"/>
          <ac:spMkLst>
            <pc:docMk/>
            <pc:sldMk cId="1640931693" sldId="329"/>
            <ac:spMk id="9" creationId="{BD7755C1-FE92-FC9C-E7BA-7697F76061B6}"/>
          </ac:spMkLst>
        </pc:spChg>
        <pc:spChg chg="del">
          <ac:chgData name="Emmanuel Hinson [ MTN Ghana ]" userId="78789b64-acc7-40ef-a412-b69f8669d040" providerId="ADAL" clId="{EC1B6674-5085-49AD-A17C-78A37D4C558C}" dt="2024-07-23T15:42:20.564" v="226719" actId="478"/>
          <ac:spMkLst>
            <pc:docMk/>
            <pc:sldMk cId="1640931693" sldId="329"/>
            <ac:spMk id="11" creationId="{7A20EC47-211F-0F2D-7C6D-43189E09E3AE}"/>
          </ac:spMkLst>
        </pc:spChg>
        <pc:spChg chg="mod">
          <ac:chgData name="Emmanuel Hinson [ MTN Ghana ]" userId="78789b64-acc7-40ef-a412-b69f8669d040" providerId="ADAL" clId="{EC1B6674-5085-49AD-A17C-78A37D4C558C}" dt="2024-07-23T15:45:26.634" v="236835" actId="1037"/>
          <ac:spMkLst>
            <pc:docMk/>
            <pc:sldMk cId="1640931693" sldId="329"/>
            <ac:spMk id="12" creationId="{48AF5D98-9914-77D5-9313-7C488AE25146}"/>
          </ac:spMkLst>
        </pc:spChg>
        <pc:spChg chg="mod">
          <ac:chgData name="Emmanuel Hinson [ MTN Ghana ]" userId="78789b64-acc7-40ef-a412-b69f8669d040" providerId="ADAL" clId="{EC1B6674-5085-49AD-A17C-78A37D4C558C}" dt="2024-07-23T15:45:12.172" v="235906" actId="1037"/>
          <ac:spMkLst>
            <pc:docMk/>
            <pc:sldMk cId="1640931693" sldId="329"/>
            <ac:spMk id="13" creationId="{2DDF0026-1D5D-E9A8-B134-FE335B21CF50}"/>
          </ac:spMkLst>
        </pc:spChg>
        <pc:spChg chg="mod">
          <ac:chgData name="Emmanuel Hinson [ MTN Ghana ]" userId="78789b64-acc7-40ef-a412-b69f8669d040" providerId="ADAL" clId="{EC1B6674-5085-49AD-A17C-78A37D4C558C}" dt="2024-07-23T15:46:06.013" v="238890" actId="1076"/>
          <ac:spMkLst>
            <pc:docMk/>
            <pc:sldMk cId="1640931693" sldId="329"/>
            <ac:spMk id="14" creationId="{850FB07F-85E2-1959-BCE3-D35E8A8F419E}"/>
          </ac:spMkLst>
        </pc:spChg>
        <pc:spChg chg="del">
          <ac:chgData name="Emmanuel Hinson [ MTN Ghana ]" userId="78789b64-acc7-40ef-a412-b69f8669d040" providerId="ADAL" clId="{EC1B6674-5085-49AD-A17C-78A37D4C558C}" dt="2024-07-23T15:42:18.821" v="226491" actId="478"/>
          <ac:spMkLst>
            <pc:docMk/>
            <pc:sldMk cId="1640931693" sldId="329"/>
            <ac:spMk id="16" creationId="{0233FCA8-D99D-70DA-43B9-B56261A7AA7D}"/>
          </ac:spMkLst>
        </pc:spChg>
        <pc:spChg chg="mod">
          <ac:chgData name="Emmanuel Hinson [ MTN Ghana ]" userId="78789b64-acc7-40ef-a412-b69f8669d040" providerId="ADAL" clId="{EC1B6674-5085-49AD-A17C-78A37D4C558C}" dt="2024-07-24T23:05:46.698" v="332565" actId="20577"/>
          <ac:spMkLst>
            <pc:docMk/>
            <pc:sldMk cId="1640931693" sldId="329"/>
            <ac:spMk id="17" creationId="{EF34556B-D761-062E-C029-3066E2D9E27C}"/>
          </ac:spMkLst>
        </pc:spChg>
        <pc:spChg chg="mod">
          <ac:chgData name="Emmanuel Hinson [ MTN Ghana ]" userId="78789b64-acc7-40ef-a412-b69f8669d040" providerId="ADAL" clId="{EC1B6674-5085-49AD-A17C-78A37D4C558C}" dt="2024-07-24T23:07:04.357" v="336292" actId="20577"/>
          <ac:spMkLst>
            <pc:docMk/>
            <pc:sldMk cId="1640931693" sldId="329"/>
            <ac:spMk id="18" creationId="{7D293AFE-8141-A3F2-0642-B5A803D4C2B5}"/>
          </ac:spMkLst>
        </pc:spChg>
        <pc:spChg chg="mod">
          <ac:chgData name="Emmanuel Hinson [ MTN Ghana ]" userId="78789b64-acc7-40ef-a412-b69f8669d040" providerId="ADAL" clId="{EC1B6674-5085-49AD-A17C-78A37D4C558C}" dt="2024-07-23T15:45:52.052" v="238662" actId="20577"/>
          <ac:spMkLst>
            <pc:docMk/>
            <pc:sldMk cId="1640931693" sldId="329"/>
            <ac:spMk id="19" creationId="{85090F88-08B1-2C91-071F-914E60619E9B}"/>
          </ac:spMkLst>
        </pc:spChg>
        <pc:spChg chg="del">
          <ac:chgData name="Emmanuel Hinson [ MTN Ghana ]" userId="78789b64-acc7-40ef-a412-b69f8669d040" providerId="ADAL" clId="{EC1B6674-5085-49AD-A17C-78A37D4C558C}" dt="2024-07-23T15:46:25.307" v="239801" actId="478"/>
          <ac:spMkLst>
            <pc:docMk/>
            <pc:sldMk cId="1640931693" sldId="329"/>
            <ac:spMk id="21" creationId="{79600BDF-F338-D854-7CC9-8A202C740FA6}"/>
          </ac:spMkLst>
        </pc:spChg>
        <pc:picChg chg="add mod">
          <ac:chgData name="Emmanuel Hinson [ MTN Ghana ]" userId="78789b64-acc7-40ef-a412-b69f8669d040" providerId="ADAL" clId="{EC1B6674-5085-49AD-A17C-78A37D4C558C}" dt="2024-07-23T16:05:42.419" v="270010" actId="167"/>
          <ac:picMkLst>
            <pc:docMk/>
            <pc:sldMk cId="1640931693" sldId="329"/>
            <ac:picMk id="4" creationId="{8C1148F0-333C-E070-E5D8-49E48B5F851C}"/>
          </ac:picMkLst>
        </pc:picChg>
      </pc:sldChg>
      <pc:sldChg chg="addSp delSp modSp add mod ord modNotes">
        <pc:chgData name="Emmanuel Hinson [ MTN Ghana ]" userId="78789b64-acc7-40ef-a412-b69f8669d040" providerId="ADAL" clId="{EC1B6674-5085-49AD-A17C-78A37D4C558C}" dt="2024-07-25T00:12:19.372" v="355593" actId="947"/>
        <pc:sldMkLst>
          <pc:docMk/>
          <pc:sldMk cId="2919327972" sldId="330"/>
        </pc:sldMkLst>
        <pc:spChg chg="mod">
          <ac:chgData name="Emmanuel Hinson [ MTN Ghana ]" userId="78789b64-acc7-40ef-a412-b69f8669d040" providerId="ADAL" clId="{EC1B6674-5085-49AD-A17C-78A37D4C558C}" dt="2024-07-23T15:51:55.419" v="252277" actId="1035"/>
          <ac:spMkLst>
            <pc:docMk/>
            <pc:sldMk cId="2919327972" sldId="330"/>
            <ac:spMk id="2" creationId="{0AB7DBB4-19D5-4915-1258-92E97657E142}"/>
          </ac:spMkLst>
        </pc:spChg>
        <pc:spChg chg="mod">
          <ac:chgData name="Emmanuel Hinson [ MTN Ghana ]" userId="78789b64-acc7-40ef-a412-b69f8669d040" providerId="ADAL" clId="{EC1B6674-5085-49AD-A17C-78A37D4C558C}" dt="2024-07-23T15:51:47.297" v="251780"/>
          <ac:spMkLst>
            <pc:docMk/>
            <pc:sldMk cId="2919327972" sldId="330"/>
            <ac:spMk id="3" creationId="{2055BA3F-A718-08AB-2A06-0F20AEF59BD0}"/>
          </ac:spMkLst>
        </pc:spChg>
        <pc:spChg chg="mod">
          <ac:chgData name="Emmanuel Hinson [ MTN Ghana ]" userId="78789b64-acc7-40ef-a412-b69f8669d040" providerId="ADAL" clId="{EC1B6674-5085-49AD-A17C-78A37D4C558C}" dt="2024-07-23T15:51:55.419" v="252277" actId="1035"/>
          <ac:spMkLst>
            <pc:docMk/>
            <pc:sldMk cId="2919327972" sldId="330"/>
            <ac:spMk id="7" creationId="{B0759A4E-1679-BF84-EE9A-7DA64542595F}"/>
          </ac:spMkLst>
        </pc:spChg>
        <pc:spChg chg="mod">
          <ac:chgData name="Emmanuel Hinson [ MTN Ghana ]" userId="78789b64-acc7-40ef-a412-b69f8669d040" providerId="ADAL" clId="{EC1B6674-5085-49AD-A17C-78A37D4C558C}" dt="2024-07-23T15:51:55.419" v="252277" actId="1035"/>
          <ac:spMkLst>
            <pc:docMk/>
            <pc:sldMk cId="2919327972" sldId="330"/>
            <ac:spMk id="8" creationId="{2C5F0A73-2614-FF1B-5B89-641E23A34706}"/>
          </ac:spMkLst>
        </pc:spChg>
        <pc:spChg chg="mod">
          <ac:chgData name="Emmanuel Hinson [ MTN Ghana ]" userId="78789b64-acc7-40ef-a412-b69f8669d040" providerId="ADAL" clId="{EC1B6674-5085-49AD-A17C-78A37D4C558C}" dt="2024-07-23T15:51:55.419" v="252277" actId="1035"/>
          <ac:spMkLst>
            <pc:docMk/>
            <pc:sldMk cId="2919327972" sldId="330"/>
            <ac:spMk id="9" creationId="{BD7755C1-FE92-FC9C-E7BA-7697F76061B6}"/>
          </ac:spMkLst>
        </pc:spChg>
        <pc:spChg chg="del">
          <ac:chgData name="Emmanuel Hinson [ MTN Ghana ]" userId="78789b64-acc7-40ef-a412-b69f8669d040" providerId="ADAL" clId="{EC1B6674-5085-49AD-A17C-78A37D4C558C}" dt="2024-07-23T15:50:38.458" v="250552" actId="478"/>
          <ac:spMkLst>
            <pc:docMk/>
            <pc:sldMk cId="2919327972" sldId="330"/>
            <ac:spMk id="11" creationId="{7A20EC47-211F-0F2D-7C6D-43189E09E3AE}"/>
          </ac:spMkLst>
        </pc:spChg>
        <pc:spChg chg="del">
          <ac:chgData name="Emmanuel Hinson [ MTN Ghana ]" userId="78789b64-acc7-40ef-a412-b69f8669d040" providerId="ADAL" clId="{EC1B6674-5085-49AD-A17C-78A37D4C558C}" dt="2024-07-23T15:50:38.458" v="250552" actId="478"/>
          <ac:spMkLst>
            <pc:docMk/>
            <pc:sldMk cId="2919327972" sldId="330"/>
            <ac:spMk id="12" creationId="{48AF5D98-9914-77D5-9313-7C488AE25146}"/>
          </ac:spMkLst>
        </pc:spChg>
        <pc:spChg chg="del">
          <ac:chgData name="Emmanuel Hinson [ MTN Ghana ]" userId="78789b64-acc7-40ef-a412-b69f8669d040" providerId="ADAL" clId="{EC1B6674-5085-49AD-A17C-78A37D4C558C}" dt="2024-07-23T15:50:38.458" v="250552" actId="478"/>
          <ac:spMkLst>
            <pc:docMk/>
            <pc:sldMk cId="2919327972" sldId="330"/>
            <ac:spMk id="13" creationId="{2DDF0026-1D5D-E9A8-B134-FE335B21CF50}"/>
          </ac:spMkLst>
        </pc:spChg>
        <pc:spChg chg="del">
          <ac:chgData name="Emmanuel Hinson [ MTN Ghana ]" userId="78789b64-acc7-40ef-a412-b69f8669d040" providerId="ADAL" clId="{EC1B6674-5085-49AD-A17C-78A37D4C558C}" dt="2024-07-23T15:50:38.458" v="250552" actId="478"/>
          <ac:spMkLst>
            <pc:docMk/>
            <pc:sldMk cId="2919327972" sldId="330"/>
            <ac:spMk id="14" creationId="{850FB07F-85E2-1959-BCE3-D35E8A8F419E}"/>
          </ac:spMkLst>
        </pc:spChg>
        <pc:spChg chg="mod">
          <ac:chgData name="Emmanuel Hinson [ MTN Ghana ]" userId="78789b64-acc7-40ef-a412-b69f8669d040" providerId="ADAL" clId="{EC1B6674-5085-49AD-A17C-78A37D4C558C}" dt="2024-07-23T15:51:55.419" v="252277" actId="1035"/>
          <ac:spMkLst>
            <pc:docMk/>
            <pc:sldMk cId="2919327972" sldId="330"/>
            <ac:spMk id="16" creationId="{0233FCA8-D99D-70DA-43B9-B56261A7AA7D}"/>
          </ac:spMkLst>
        </pc:spChg>
        <pc:spChg chg="mod">
          <ac:chgData name="Emmanuel Hinson [ MTN Ghana ]" userId="78789b64-acc7-40ef-a412-b69f8669d040" providerId="ADAL" clId="{EC1B6674-5085-49AD-A17C-78A37D4C558C}" dt="2024-07-23T15:51:55.419" v="252277" actId="1035"/>
          <ac:spMkLst>
            <pc:docMk/>
            <pc:sldMk cId="2919327972" sldId="330"/>
            <ac:spMk id="17" creationId="{EF34556B-D761-062E-C029-3066E2D9E27C}"/>
          </ac:spMkLst>
        </pc:spChg>
        <pc:spChg chg="mod">
          <ac:chgData name="Emmanuel Hinson [ MTN Ghana ]" userId="78789b64-acc7-40ef-a412-b69f8669d040" providerId="ADAL" clId="{EC1B6674-5085-49AD-A17C-78A37D4C558C}" dt="2024-07-23T15:51:55.419" v="252277" actId="1035"/>
          <ac:spMkLst>
            <pc:docMk/>
            <pc:sldMk cId="2919327972" sldId="330"/>
            <ac:spMk id="18" creationId="{7D293AFE-8141-A3F2-0642-B5A803D4C2B5}"/>
          </ac:spMkLst>
        </pc:spChg>
        <pc:spChg chg="mod">
          <ac:chgData name="Emmanuel Hinson [ MTN Ghana ]" userId="78789b64-acc7-40ef-a412-b69f8669d040" providerId="ADAL" clId="{EC1B6674-5085-49AD-A17C-78A37D4C558C}" dt="2024-07-23T15:51:55.419" v="252277" actId="1035"/>
          <ac:spMkLst>
            <pc:docMk/>
            <pc:sldMk cId="2919327972" sldId="330"/>
            <ac:spMk id="19" creationId="{85090F88-08B1-2C91-071F-914E60619E9B}"/>
          </ac:spMkLst>
        </pc:spChg>
        <pc:spChg chg="del">
          <ac:chgData name="Emmanuel Hinson [ MTN Ghana ]" userId="78789b64-acc7-40ef-a412-b69f8669d040" providerId="ADAL" clId="{EC1B6674-5085-49AD-A17C-78A37D4C558C}" dt="2024-07-23T15:51:50.464" v="252022" actId="478"/>
          <ac:spMkLst>
            <pc:docMk/>
            <pc:sldMk cId="2919327972" sldId="330"/>
            <ac:spMk id="21" creationId="{79600BDF-F338-D854-7CC9-8A202C740FA6}"/>
          </ac:spMkLst>
        </pc:spChg>
        <pc:picChg chg="add mod">
          <ac:chgData name="Emmanuel Hinson [ MTN Ghana ]" userId="78789b64-acc7-40ef-a412-b69f8669d040" providerId="ADAL" clId="{EC1B6674-5085-49AD-A17C-78A37D4C558C}" dt="2024-07-23T16:05:49.946" v="270396" actId="167"/>
          <ac:picMkLst>
            <pc:docMk/>
            <pc:sldMk cId="2919327972" sldId="330"/>
            <ac:picMk id="4" creationId="{CD3D8C36-7FA1-C560-D31F-62A4A01E6801}"/>
          </ac:picMkLst>
        </pc:picChg>
      </pc:sldChg>
      <pc:sldChg chg="delSp modSp add del mod modNotes">
        <pc:chgData name="Emmanuel Hinson [ MTN Ghana ]" userId="78789b64-acc7-40ef-a412-b69f8669d040" providerId="ADAL" clId="{EC1B6674-5085-49AD-A17C-78A37D4C558C}" dt="2024-07-24T22:36:59.061" v="311763" actId="47"/>
        <pc:sldMkLst>
          <pc:docMk/>
          <pc:sldMk cId="130864717" sldId="331"/>
        </pc:sldMkLst>
        <pc:spChg chg="mod">
          <ac:chgData name="Emmanuel Hinson [ MTN Ghana ]" userId="78789b64-acc7-40ef-a412-b69f8669d040" providerId="ADAL" clId="{EC1B6674-5085-49AD-A17C-78A37D4C558C}" dt="2024-07-24T22:15:34.984" v="302055" actId="1076"/>
          <ac:spMkLst>
            <pc:docMk/>
            <pc:sldMk cId="130864717" sldId="331"/>
            <ac:spMk id="6" creationId="{C1744761-1CC6-0F37-188F-28E76DEBBD99}"/>
          </ac:spMkLst>
        </pc:spChg>
        <pc:spChg chg="del mod">
          <ac:chgData name="Emmanuel Hinson [ MTN Ghana ]" userId="78789b64-acc7-40ef-a412-b69f8669d040" providerId="ADAL" clId="{EC1B6674-5085-49AD-A17C-78A37D4C558C}" dt="2024-07-24T22:36:23.987" v="310215" actId="478"/>
          <ac:spMkLst>
            <pc:docMk/>
            <pc:sldMk cId="130864717" sldId="331"/>
            <ac:spMk id="7" creationId="{97003FDB-FF8F-FDA2-E33A-FA1619E9800B}"/>
          </ac:spMkLst>
        </pc:spChg>
        <pc:spChg chg="mod">
          <ac:chgData name="Emmanuel Hinson [ MTN Ghana ]" userId="78789b64-acc7-40ef-a412-b69f8669d040" providerId="ADAL" clId="{EC1B6674-5085-49AD-A17C-78A37D4C558C}" dt="2024-07-24T22:15:30.446" v="300967" actId="14100"/>
          <ac:spMkLst>
            <pc:docMk/>
            <pc:sldMk cId="130864717" sldId="331"/>
            <ac:spMk id="8" creationId="{7DEF6499-5CA9-7470-F6D8-1A2EE908BC1D}"/>
          </ac:spMkLst>
        </pc:spChg>
      </pc:sldChg>
      <pc:sldChg chg="modSp add mod modNotes">
        <pc:chgData name="Emmanuel Hinson [ MTN Ghana ]" userId="78789b64-acc7-40ef-a412-b69f8669d040" providerId="ADAL" clId="{EC1B6674-5085-49AD-A17C-78A37D4C558C}" dt="2024-07-25T00:12:19.339" v="355537" actId="947"/>
        <pc:sldMkLst>
          <pc:docMk/>
          <pc:sldMk cId="630866028" sldId="331"/>
        </pc:sldMkLst>
        <pc:spChg chg="mod">
          <ac:chgData name="Emmanuel Hinson [ MTN Ghana ]" userId="78789b64-acc7-40ef-a412-b69f8669d040" providerId="ADAL" clId="{EC1B6674-5085-49AD-A17C-78A37D4C558C}" dt="2024-07-24T23:50:10.494" v="344744" actId="1035"/>
          <ac:spMkLst>
            <pc:docMk/>
            <pc:sldMk cId="630866028" sldId="331"/>
            <ac:spMk id="6" creationId="{C1744761-1CC6-0F37-188F-28E76DEBBD99}"/>
          </ac:spMkLst>
        </pc:spChg>
        <pc:spChg chg="mod">
          <ac:chgData name="Emmanuel Hinson [ MTN Ghana ]" userId="78789b64-acc7-40ef-a412-b69f8669d040" providerId="ADAL" clId="{EC1B6674-5085-49AD-A17C-78A37D4C558C}" dt="2024-07-24T23:53:25.098" v="346532" actId="242"/>
          <ac:spMkLst>
            <pc:docMk/>
            <pc:sldMk cId="630866028" sldId="331"/>
            <ac:spMk id="8" creationId="{7DEF6499-5CA9-7470-F6D8-1A2EE908BC1D}"/>
          </ac:spMkLst>
        </pc:spChg>
        <pc:spChg chg="mod">
          <ac:chgData name="Emmanuel Hinson [ MTN Ghana ]" userId="78789b64-acc7-40ef-a412-b69f8669d040" providerId="ADAL" clId="{EC1B6674-5085-49AD-A17C-78A37D4C558C}" dt="2024-07-24T23:50:10.494" v="344744" actId="1035"/>
          <ac:spMkLst>
            <pc:docMk/>
            <pc:sldMk cId="630866028" sldId="331"/>
            <ac:spMk id="9" creationId="{64B3FB1E-D4E5-B69F-8876-CE55950B31B6}"/>
          </ac:spMkLst>
        </pc:spChg>
        <pc:spChg chg="mod">
          <ac:chgData name="Emmanuel Hinson [ MTN Ghana ]" userId="78789b64-acc7-40ef-a412-b69f8669d040" providerId="ADAL" clId="{EC1B6674-5085-49AD-A17C-78A37D4C558C}" dt="2024-07-24T23:50:10.494" v="344744" actId="1035"/>
          <ac:spMkLst>
            <pc:docMk/>
            <pc:sldMk cId="630866028" sldId="331"/>
            <ac:spMk id="10" creationId="{E257E698-6D32-7C2B-00CA-291C3E81E482}"/>
          </ac:spMkLst>
        </pc:spChg>
        <pc:spChg chg="mod">
          <ac:chgData name="Emmanuel Hinson [ MTN Ghana ]" userId="78789b64-acc7-40ef-a412-b69f8669d040" providerId="ADAL" clId="{EC1B6674-5085-49AD-A17C-78A37D4C558C}" dt="2024-07-24T23:50:10.494" v="344744" actId="1035"/>
          <ac:spMkLst>
            <pc:docMk/>
            <pc:sldMk cId="630866028" sldId="331"/>
            <ac:spMk id="12" creationId="{00232FA5-0289-AB22-2610-38706113A829}"/>
          </ac:spMkLst>
        </pc:spChg>
      </pc:sldChg>
      <pc:sldChg chg="add del modNotes">
        <pc:chgData name="Emmanuel Hinson [ MTN Ghana ]" userId="78789b64-acc7-40ef-a412-b69f8669d040" providerId="ADAL" clId="{EC1B6674-5085-49AD-A17C-78A37D4C558C}" dt="2024-07-23T16:38:13.948" v="283254" actId="2890"/>
        <pc:sldMkLst>
          <pc:docMk/>
          <pc:sldMk cId="1566553366" sldId="331"/>
        </pc:sldMkLst>
      </pc:sldChg>
      <pc:sldChg chg="add del ord modNotes">
        <pc:chgData name="Emmanuel Hinson [ MTN Ghana ]" userId="78789b64-acc7-40ef-a412-b69f8669d040" providerId="ADAL" clId="{EC1B6674-5085-49AD-A17C-78A37D4C558C}" dt="2024-07-23T16:01:46.935" v="267501" actId="47"/>
        <pc:sldMkLst>
          <pc:docMk/>
          <pc:sldMk cId="2018786029" sldId="331"/>
        </pc:sldMkLst>
      </pc:sldChg>
      <pc:sldChg chg="addSp delSp modSp add del mod modNotes">
        <pc:chgData name="Emmanuel Hinson [ MTN Ghana ]" userId="78789b64-acc7-40ef-a412-b69f8669d040" providerId="ADAL" clId="{EC1B6674-5085-49AD-A17C-78A37D4C558C}" dt="2024-07-23T15:52:16.209" v="252747" actId="47"/>
        <pc:sldMkLst>
          <pc:docMk/>
          <pc:sldMk cId="3484805424" sldId="331"/>
        </pc:sldMkLst>
        <pc:spChg chg="add">
          <ac:chgData name="Emmanuel Hinson [ MTN Ghana ]" userId="78789b64-acc7-40ef-a412-b69f8669d040" providerId="ADAL" clId="{EC1B6674-5085-49AD-A17C-78A37D4C558C}" dt="2024-07-23T15:48:42.448" v="240987"/>
          <ac:spMkLst>
            <pc:docMk/>
            <pc:sldMk cId="3484805424" sldId="331"/>
            <ac:spMk id="2" creationId="{5CEECED2-1CE9-DA67-51F6-9BD7C944440D}"/>
          </ac:spMkLst>
        </pc:spChg>
        <pc:spChg chg="mod">
          <ac:chgData name="Emmanuel Hinson [ MTN Ghana ]" userId="78789b64-acc7-40ef-a412-b69f8669d040" providerId="ADAL" clId="{EC1B6674-5085-49AD-A17C-78A37D4C558C}" dt="2024-07-23T15:48:50.672" v="241946" actId="20577"/>
          <ac:spMkLst>
            <pc:docMk/>
            <pc:sldMk cId="3484805424" sldId="331"/>
            <ac:spMk id="3" creationId="{DF94AEF1-2B36-F933-21F1-E0E16C61C33E}"/>
          </ac:spMkLst>
        </pc:spChg>
        <pc:spChg chg="add del">
          <ac:chgData name="Emmanuel Hinson [ MTN Ghana ]" userId="78789b64-acc7-40ef-a412-b69f8669d040" providerId="ADAL" clId="{EC1B6674-5085-49AD-A17C-78A37D4C558C}" dt="2024-07-23T15:49:43.466" v="247665" actId="478"/>
          <ac:spMkLst>
            <pc:docMk/>
            <pc:sldMk cId="3484805424" sldId="331"/>
            <ac:spMk id="4" creationId="{78650708-E293-B703-FA3E-742E57B916C2}"/>
          </ac:spMkLst>
        </pc:spChg>
        <pc:spChg chg="add mod">
          <ac:chgData name="Emmanuel Hinson [ MTN Ghana ]" userId="78789b64-acc7-40ef-a412-b69f8669d040" providerId="ADAL" clId="{EC1B6674-5085-49AD-A17C-78A37D4C558C}" dt="2024-07-23T15:49:48.552" v="248390" actId="14100"/>
          <ac:spMkLst>
            <pc:docMk/>
            <pc:sldMk cId="3484805424" sldId="331"/>
            <ac:spMk id="5" creationId="{D243B8DD-593B-478F-99F5-1A4321B16CE1}"/>
          </ac:spMkLst>
        </pc:spChg>
      </pc:sldChg>
      <pc:sldChg chg="modSp add del mod modNotes">
        <pc:chgData name="Emmanuel Hinson [ MTN Ghana ]" userId="78789b64-acc7-40ef-a412-b69f8669d040" providerId="ADAL" clId="{EC1B6674-5085-49AD-A17C-78A37D4C558C}" dt="2024-07-24T22:36:59.061" v="311763" actId="47"/>
        <pc:sldMkLst>
          <pc:docMk/>
          <pc:sldMk cId="1985396767" sldId="332"/>
        </pc:sldMkLst>
        <pc:spChg chg="mod">
          <ac:chgData name="Emmanuel Hinson [ MTN Ghana ]" userId="78789b64-acc7-40ef-a412-b69f8669d040" providerId="ADAL" clId="{EC1B6674-5085-49AD-A17C-78A37D4C558C}" dt="2024-07-24T22:18:10.486" v="307138" actId="1076"/>
          <ac:spMkLst>
            <pc:docMk/>
            <pc:sldMk cId="1985396767" sldId="332"/>
            <ac:spMk id="7" creationId="{97003FDB-FF8F-FDA2-E33A-FA1619E9800B}"/>
          </ac:spMkLst>
        </pc:spChg>
        <pc:spChg chg="mod">
          <ac:chgData name="Emmanuel Hinson [ MTN Ghana ]" userId="78789b64-acc7-40ef-a412-b69f8669d040" providerId="ADAL" clId="{EC1B6674-5085-49AD-A17C-78A37D4C558C}" dt="2024-07-24T22:16:13.401" v="303381" actId="14100"/>
          <ac:spMkLst>
            <pc:docMk/>
            <pc:sldMk cId="1985396767" sldId="332"/>
            <ac:spMk id="9" creationId="{64B3FB1E-D4E5-B69F-8876-CE55950B31B6}"/>
          </ac:spMkLst>
        </pc:spChg>
      </pc:sldChg>
      <pc:sldChg chg="modSp add mod modNotes">
        <pc:chgData name="Emmanuel Hinson [ MTN Ghana ]" userId="78789b64-acc7-40ef-a412-b69f8669d040" providerId="ADAL" clId="{EC1B6674-5085-49AD-A17C-78A37D4C558C}" dt="2024-07-25T00:12:19.347" v="355551" actId="947"/>
        <pc:sldMkLst>
          <pc:docMk/>
          <pc:sldMk cId="4103878571" sldId="332"/>
        </pc:sldMkLst>
        <pc:spChg chg="mod">
          <ac:chgData name="Emmanuel Hinson [ MTN Ghana ]" userId="78789b64-acc7-40ef-a412-b69f8669d040" providerId="ADAL" clId="{EC1B6674-5085-49AD-A17C-78A37D4C558C}" dt="2024-07-24T23:52:06.366" v="345663" actId="1035"/>
          <ac:spMkLst>
            <pc:docMk/>
            <pc:sldMk cId="4103878571" sldId="332"/>
            <ac:spMk id="6" creationId="{C1744761-1CC6-0F37-188F-28E76DEBBD99}"/>
          </ac:spMkLst>
        </pc:spChg>
        <pc:spChg chg="mod">
          <ac:chgData name="Emmanuel Hinson [ MTN Ghana ]" userId="78789b64-acc7-40ef-a412-b69f8669d040" providerId="ADAL" clId="{EC1B6674-5085-49AD-A17C-78A37D4C558C}" dt="2024-07-24T23:52:06.366" v="345663" actId="1035"/>
          <ac:spMkLst>
            <pc:docMk/>
            <pc:sldMk cId="4103878571" sldId="332"/>
            <ac:spMk id="8" creationId="{7DEF6499-5CA9-7470-F6D8-1A2EE908BC1D}"/>
          </ac:spMkLst>
        </pc:spChg>
        <pc:spChg chg="mod">
          <ac:chgData name="Emmanuel Hinson [ MTN Ghana ]" userId="78789b64-acc7-40ef-a412-b69f8669d040" providerId="ADAL" clId="{EC1B6674-5085-49AD-A17C-78A37D4C558C}" dt="2024-07-24T23:52:06.366" v="345663" actId="1035"/>
          <ac:spMkLst>
            <pc:docMk/>
            <pc:sldMk cId="4103878571" sldId="332"/>
            <ac:spMk id="9" creationId="{64B3FB1E-D4E5-B69F-8876-CE55950B31B6}"/>
          </ac:spMkLst>
        </pc:spChg>
        <pc:spChg chg="mod">
          <ac:chgData name="Emmanuel Hinson [ MTN Ghana ]" userId="78789b64-acc7-40ef-a412-b69f8669d040" providerId="ADAL" clId="{EC1B6674-5085-49AD-A17C-78A37D4C558C}" dt="2024-07-24T23:53:36.934" v="346946" actId="242"/>
          <ac:spMkLst>
            <pc:docMk/>
            <pc:sldMk cId="4103878571" sldId="332"/>
            <ac:spMk id="10" creationId="{E257E698-6D32-7C2B-00CA-291C3E81E482}"/>
          </ac:spMkLst>
        </pc:spChg>
        <pc:spChg chg="mod">
          <ac:chgData name="Emmanuel Hinson [ MTN Ghana ]" userId="78789b64-acc7-40ef-a412-b69f8669d040" providerId="ADAL" clId="{EC1B6674-5085-49AD-A17C-78A37D4C558C}" dt="2024-07-24T23:52:06.366" v="345663" actId="1035"/>
          <ac:spMkLst>
            <pc:docMk/>
            <pc:sldMk cId="4103878571" sldId="332"/>
            <ac:spMk id="12" creationId="{00232FA5-0289-AB22-2610-38706113A829}"/>
          </ac:spMkLst>
        </pc:spChg>
      </pc:sldChg>
      <pc:sldChg chg="modSp add mod modNotes">
        <pc:chgData name="Emmanuel Hinson [ MTN Ghana ]" userId="78789b64-acc7-40ef-a412-b69f8669d040" providerId="ADAL" clId="{EC1B6674-5085-49AD-A17C-78A37D4C558C}" dt="2024-07-25T00:12:19.351" v="355558" actId="947"/>
        <pc:sldMkLst>
          <pc:docMk/>
          <pc:sldMk cId="2045411239" sldId="333"/>
        </pc:sldMkLst>
        <pc:spChg chg="mod">
          <ac:chgData name="Emmanuel Hinson [ MTN Ghana ]" userId="78789b64-acc7-40ef-a412-b69f8669d040" providerId="ADAL" clId="{EC1B6674-5085-49AD-A17C-78A37D4C558C}" dt="2024-07-24T23:52:28.853" v="346118" actId="1035"/>
          <ac:spMkLst>
            <pc:docMk/>
            <pc:sldMk cId="2045411239" sldId="333"/>
            <ac:spMk id="6" creationId="{C1744761-1CC6-0F37-188F-28E76DEBBD99}"/>
          </ac:spMkLst>
        </pc:spChg>
        <pc:spChg chg="mod">
          <ac:chgData name="Emmanuel Hinson [ MTN Ghana ]" userId="78789b64-acc7-40ef-a412-b69f8669d040" providerId="ADAL" clId="{EC1B6674-5085-49AD-A17C-78A37D4C558C}" dt="2024-07-24T23:52:28.853" v="346118" actId="1035"/>
          <ac:spMkLst>
            <pc:docMk/>
            <pc:sldMk cId="2045411239" sldId="333"/>
            <ac:spMk id="8" creationId="{7DEF6499-5CA9-7470-F6D8-1A2EE908BC1D}"/>
          </ac:spMkLst>
        </pc:spChg>
        <pc:spChg chg="mod">
          <ac:chgData name="Emmanuel Hinson [ MTN Ghana ]" userId="78789b64-acc7-40ef-a412-b69f8669d040" providerId="ADAL" clId="{EC1B6674-5085-49AD-A17C-78A37D4C558C}" dt="2024-07-24T23:52:28.853" v="346118" actId="1035"/>
          <ac:spMkLst>
            <pc:docMk/>
            <pc:sldMk cId="2045411239" sldId="333"/>
            <ac:spMk id="9" creationId="{64B3FB1E-D4E5-B69F-8876-CE55950B31B6}"/>
          </ac:spMkLst>
        </pc:spChg>
        <pc:spChg chg="mod">
          <ac:chgData name="Emmanuel Hinson [ MTN Ghana ]" userId="78789b64-acc7-40ef-a412-b69f8669d040" providerId="ADAL" clId="{EC1B6674-5085-49AD-A17C-78A37D4C558C}" dt="2024-07-24T23:52:28.853" v="346118" actId="1035"/>
          <ac:spMkLst>
            <pc:docMk/>
            <pc:sldMk cId="2045411239" sldId="333"/>
            <ac:spMk id="10" creationId="{E257E698-6D32-7C2B-00CA-291C3E81E482}"/>
          </ac:spMkLst>
        </pc:spChg>
        <pc:spChg chg="mod">
          <ac:chgData name="Emmanuel Hinson [ MTN Ghana ]" userId="78789b64-acc7-40ef-a412-b69f8669d040" providerId="ADAL" clId="{EC1B6674-5085-49AD-A17C-78A37D4C558C}" dt="2024-07-24T23:53:42.745" v="347153" actId="242"/>
          <ac:spMkLst>
            <pc:docMk/>
            <pc:sldMk cId="2045411239" sldId="333"/>
            <ac:spMk id="12" creationId="{00232FA5-0289-AB22-2610-38706113A829}"/>
          </ac:spMkLst>
        </pc:spChg>
      </pc:sldChg>
      <pc:sldChg chg="modSp add del mod modNotes">
        <pc:chgData name="Emmanuel Hinson [ MTN Ghana ]" userId="78789b64-acc7-40ef-a412-b69f8669d040" providerId="ADAL" clId="{EC1B6674-5085-49AD-A17C-78A37D4C558C}" dt="2024-07-24T22:36:59.061" v="311763" actId="47"/>
        <pc:sldMkLst>
          <pc:docMk/>
          <pc:sldMk cId="3039891506" sldId="333"/>
        </pc:sldMkLst>
        <pc:spChg chg="mod">
          <ac:chgData name="Emmanuel Hinson [ MTN Ghana ]" userId="78789b64-acc7-40ef-a412-b69f8669d040" providerId="ADAL" clId="{EC1B6674-5085-49AD-A17C-78A37D4C558C}" dt="2024-07-24T22:18:33.992" v="307580" actId="1076"/>
          <ac:spMkLst>
            <pc:docMk/>
            <pc:sldMk cId="3039891506" sldId="333"/>
            <ac:spMk id="7" creationId="{97003FDB-FF8F-FDA2-E33A-FA1619E9800B}"/>
          </ac:spMkLst>
        </pc:spChg>
        <pc:spChg chg="mod">
          <ac:chgData name="Emmanuel Hinson [ MTN Ghana ]" userId="78789b64-acc7-40ef-a412-b69f8669d040" providerId="ADAL" clId="{EC1B6674-5085-49AD-A17C-78A37D4C558C}" dt="2024-07-24T22:16:49.746" v="305149" actId="14100"/>
          <ac:spMkLst>
            <pc:docMk/>
            <pc:sldMk cId="3039891506" sldId="333"/>
            <ac:spMk id="10" creationId="{E257E698-6D32-7C2B-00CA-291C3E81E482}"/>
          </ac:spMkLst>
        </pc:spChg>
      </pc:sldChg>
      <pc:sldChg chg="modSp add del mod modNotes">
        <pc:chgData name="Emmanuel Hinson [ MTN Ghana ]" userId="78789b64-acc7-40ef-a412-b69f8669d040" providerId="ADAL" clId="{EC1B6674-5085-49AD-A17C-78A37D4C558C}" dt="2024-07-24T22:36:59.061" v="311763" actId="47"/>
        <pc:sldMkLst>
          <pc:docMk/>
          <pc:sldMk cId="683380497" sldId="334"/>
        </pc:sldMkLst>
        <pc:spChg chg="mod">
          <ac:chgData name="Emmanuel Hinson [ MTN Ghana ]" userId="78789b64-acc7-40ef-a412-b69f8669d040" providerId="ADAL" clId="{EC1B6674-5085-49AD-A17C-78A37D4C558C}" dt="2024-07-24T22:20:23.301" v="308677" actId="1076"/>
          <ac:spMkLst>
            <pc:docMk/>
            <pc:sldMk cId="683380497" sldId="334"/>
            <ac:spMk id="7" creationId="{97003FDB-FF8F-FDA2-E33A-FA1619E9800B}"/>
          </ac:spMkLst>
        </pc:spChg>
        <pc:spChg chg="mod">
          <ac:chgData name="Emmanuel Hinson [ MTN Ghana ]" userId="78789b64-acc7-40ef-a412-b69f8669d040" providerId="ADAL" clId="{EC1B6674-5085-49AD-A17C-78A37D4C558C}" dt="2024-07-24T22:17:17.973" v="306254" actId="1076"/>
          <ac:spMkLst>
            <pc:docMk/>
            <pc:sldMk cId="683380497" sldId="334"/>
            <ac:spMk id="12" creationId="{00232FA5-0289-AB22-2610-38706113A829}"/>
          </ac:spMkLst>
        </pc:spChg>
      </pc:sldChg>
      <pc:sldChg chg="modSp add mod modNotes">
        <pc:chgData name="Emmanuel Hinson [ MTN Ghana ]" userId="78789b64-acc7-40ef-a412-b69f8669d040" providerId="ADAL" clId="{EC1B6674-5085-49AD-A17C-78A37D4C558C}" dt="2024-07-25T00:12:19.344" v="355544" actId="947"/>
        <pc:sldMkLst>
          <pc:docMk/>
          <pc:sldMk cId="3567237541" sldId="334"/>
        </pc:sldMkLst>
        <pc:spChg chg="mod">
          <ac:chgData name="Emmanuel Hinson [ MTN Ghana ]" userId="78789b64-acc7-40ef-a412-b69f8669d040" providerId="ADAL" clId="{EC1B6674-5085-49AD-A17C-78A37D4C558C}" dt="2024-07-24T23:51:23.975" v="345200" actId="1035"/>
          <ac:spMkLst>
            <pc:docMk/>
            <pc:sldMk cId="3567237541" sldId="334"/>
            <ac:spMk id="6" creationId="{C1744761-1CC6-0F37-188F-28E76DEBBD99}"/>
          </ac:spMkLst>
        </pc:spChg>
        <pc:spChg chg="mod">
          <ac:chgData name="Emmanuel Hinson [ MTN Ghana ]" userId="78789b64-acc7-40ef-a412-b69f8669d040" providerId="ADAL" clId="{EC1B6674-5085-49AD-A17C-78A37D4C558C}" dt="2024-07-24T23:51:23.975" v="345200" actId="1035"/>
          <ac:spMkLst>
            <pc:docMk/>
            <pc:sldMk cId="3567237541" sldId="334"/>
            <ac:spMk id="8" creationId="{7DEF6499-5CA9-7470-F6D8-1A2EE908BC1D}"/>
          </ac:spMkLst>
        </pc:spChg>
        <pc:spChg chg="mod">
          <ac:chgData name="Emmanuel Hinson [ MTN Ghana ]" userId="78789b64-acc7-40ef-a412-b69f8669d040" providerId="ADAL" clId="{EC1B6674-5085-49AD-A17C-78A37D4C558C}" dt="2024-07-24T23:53:30.082" v="346739" actId="242"/>
          <ac:spMkLst>
            <pc:docMk/>
            <pc:sldMk cId="3567237541" sldId="334"/>
            <ac:spMk id="9" creationId="{64B3FB1E-D4E5-B69F-8876-CE55950B31B6}"/>
          </ac:spMkLst>
        </pc:spChg>
        <pc:spChg chg="mod">
          <ac:chgData name="Emmanuel Hinson [ MTN Ghana ]" userId="78789b64-acc7-40ef-a412-b69f8669d040" providerId="ADAL" clId="{EC1B6674-5085-49AD-A17C-78A37D4C558C}" dt="2024-07-24T23:51:23.975" v="345200" actId="1035"/>
          <ac:spMkLst>
            <pc:docMk/>
            <pc:sldMk cId="3567237541" sldId="334"/>
            <ac:spMk id="10" creationId="{E257E698-6D32-7C2B-00CA-291C3E81E482}"/>
          </ac:spMkLst>
        </pc:spChg>
        <pc:spChg chg="mod">
          <ac:chgData name="Emmanuel Hinson [ MTN Ghana ]" userId="78789b64-acc7-40ef-a412-b69f8669d040" providerId="ADAL" clId="{EC1B6674-5085-49AD-A17C-78A37D4C558C}" dt="2024-07-24T23:51:23.975" v="345200" actId="1035"/>
          <ac:spMkLst>
            <pc:docMk/>
            <pc:sldMk cId="3567237541" sldId="334"/>
            <ac:spMk id="12" creationId="{00232FA5-0289-AB22-2610-38706113A829}"/>
          </ac:spMkLst>
        </pc:spChg>
      </pc:sldChg>
      <pc:sldMasterChg chg="modSldLayout">
        <pc:chgData name="Emmanuel Hinson [ MTN Ghana ]" userId="78789b64-acc7-40ef-a412-b69f8669d040" providerId="ADAL" clId="{EC1B6674-5085-49AD-A17C-78A37D4C558C}" dt="2024-07-05T11:19:56.533" v="980" actId="167"/>
        <pc:sldMasterMkLst>
          <pc:docMk/>
          <pc:sldMasterMk cId="4277346244" sldId="2147483660"/>
        </pc:sldMasterMkLst>
        <pc:sldLayoutChg chg="addSp modSp mod">
          <pc:chgData name="Emmanuel Hinson [ MTN Ghana ]" userId="78789b64-acc7-40ef-a412-b69f8669d040" providerId="ADAL" clId="{EC1B6674-5085-49AD-A17C-78A37D4C558C}" dt="2024-07-05T11:19:56.533" v="980" actId="167"/>
          <pc:sldLayoutMkLst>
            <pc:docMk/>
            <pc:sldMasterMk cId="4277346244" sldId="2147483660"/>
            <pc:sldLayoutMk cId="3799582560" sldId="2147483662"/>
          </pc:sldLayoutMkLst>
          <pc:spChg chg="add mod ord">
            <ac:chgData name="Emmanuel Hinson [ MTN Ghana ]" userId="78789b64-acc7-40ef-a412-b69f8669d040" providerId="ADAL" clId="{EC1B6674-5085-49AD-A17C-78A37D4C558C}" dt="2024-07-05T11:19:56.533" v="980" actId="167"/>
            <ac:spMkLst>
              <pc:docMk/>
              <pc:sldMasterMk cId="4277346244" sldId="2147483660"/>
              <pc:sldLayoutMk cId="3799582560" sldId="2147483662"/>
              <ac:spMk id="4" creationId="{C1E78703-A861-8DCD-32B5-25DA10B63D05}"/>
            </ac:spMkLst>
          </pc:spChg>
        </pc:sldLayoutChg>
      </pc:sldMasterChg>
    </pc:docChg>
  </pc:docChgLst>
  <pc:docChgLst>
    <pc:chgData name="Joseph Kwaku Owusu [ MTN Ghana ]" userId="52d34e63-0e45-4a8b-a726-8aad06acbac8" providerId="ADAL" clId="{74C7F9A3-F25C-471B-AC6A-029830A491AB}"/>
    <pc:docChg chg="custSel addSld modSld modNotesMaster modHandout">
      <pc:chgData name="Joseph Kwaku Owusu [ MTN Ghana ]" userId="52d34e63-0e45-4a8b-a726-8aad06acbac8" providerId="ADAL" clId="{74C7F9A3-F25C-471B-AC6A-029830A491AB}" dt="2024-07-24T08:13:56.637" v="34037" actId="947"/>
      <pc:docMkLst>
        <pc:docMk/>
      </pc:docMkLst>
      <pc:sldChg chg="modNotes">
        <pc:chgData name="Joseph Kwaku Owusu [ MTN Ghana ]" userId="52d34e63-0e45-4a8b-a726-8aad06acbac8" providerId="ADAL" clId="{74C7F9A3-F25C-471B-AC6A-029830A491AB}" dt="2024-07-24T08:13:56.409" v="33869" actId="947"/>
        <pc:sldMkLst>
          <pc:docMk/>
          <pc:sldMk cId="2347736023" sldId="256"/>
        </pc:sldMkLst>
      </pc:sldChg>
      <pc:sldChg chg="modNotes">
        <pc:chgData name="Joseph Kwaku Owusu [ MTN Ghana ]" userId="52d34e63-0e45-4a8b-a726-8aad06acbac8" providerId="ADAL" clId="{74C7F9A3-F25C-471B-AC6A-029830A491AB}" dt="2024-07-24T08:13:56.446" v="33904" actId="947"/>
        <pc:sldMkLst>
          <pc:docMk/>
          <pc:sldMk cId="3947173197" sldId="257"/>
        </pc:sldMkLst>
      </pc:sldChg>
      <pc:sldChg chg="modNotes">
        <pc:chgData name="Joseph Kwaku Owusu [ MTN Ghana ]" userId="52d34e63-0e45-4a8b-a726-8aad06acbac8" providerId="ADAL" clId="{74C7F9A3-F25C-471B-AC6A-029830A491AB}" dt="2024-07-24T08:13:56.438" v="33897" actId="947"/>
        <pc:sldMkLst>
          <pc:docMk/>
          <pc:sldMk cId="2413408549" sldId="299"/>
        </pc:sldMkLst>
      </pc:sldChg>
      <pc:sldChg chg="modNotes">
        <pc:chgData name="Joseph Kwaku Owusu [ MTN Ghana ]" userId="52d34e63-0e45-4a8b-a726-8aad06acbac8" providerId="ADAL" clId="{74C7F9A3-F25C-471B-AC6A-029830A491AB}" dt="2024-07-24T08:13:56.468" v="33925" actId="947"/>
        <pc:sldMkLst>
          <pc:docMk/>
          <pc:sldMk cId="3494244284" sldId="301"/>
        </pc:sldMkLst>
      </pc:sldChg>
      <pc:sldChg chg="modNotes">
        <pc:chgData name="Joseph Kwaku Owusu [ MTN Ghana ]" userId="52d34e63-0e45-4a8b-a726-8aad06acbac8" providerId="ADAL" clId="{74C7F9A3-F25C-471B-AC6A-029830A491AB}" dt="2024-07-24T08:13:56.482" v="33939" actId="947"/>
        <pc:sldMkLst>
          <pc:docMk/>
          <pc:sldMk cId="1604258563" sldId="302"/>
        </pc:sldMkLst>
      </pc:sldChg>
      <pc:sldChg chg="modNotes">
        <pc:chgData name="Joseph Kwaku Owusu [ MTN Ghana ]" userId="52d34e63-0e45-4a8b-a726-8aad06acbac8" providerId="ADAL" clId="{74C7F9A3-F25C-471B-AC6A-029830A491AB}" dt="2024-07-24T08:13:56.474" v="33932" actId="947"/>
        <pc:sldMkLst>
          <pc:docMk/>
          <pc:sldMk cId="291018041" sldId="303"/>
        </pc:sldMkLst>
      </pc:sldChg>
      <pc:sldChg chg="modNotes">
        <pc:chgData name="Joseph Kwaku Owusu [ MTN Ghana ]" userId="52d34e63-0e45-4a8b-a726-8aad06acbac8" providerId="ADAL" clId="{74C7F9A3-F25C-471B-AC6A-029830A491AB}" dt="2024-07-24T08:13:56.490" v="33946" actId="947"/>
        <pc:sldMkLst>
          <pc:docMk/>
          <pc:sldMk cId="955261020" sldId="304"/>
        </pc:sldMkLst>
      </pc:sldChg>
      <pc:sldChg chg="modNotes">
        <pc:chgData name="Joseph Kwaku Owusu [ MTN Ghana ]" userId="52d34e63-0e45-4a8b-a726-8aad06acbac8" providerId="ADAL" clId="{74C7F9A3-F25C-471B-AC6A-029830A491AB}" dt="2024-07-24T08:13:56.499" v="33960" actId="947"/>
        <pc:sldMkLst>
          <pc:docMk/>
          <pc:sldMk cId="2393746966" sldId="305"/>
        </pc:sldMkLst>
      </pc:sldChg>
      <pc:sldChg chg="modNotes">
        <pc:chgData name="Joseph Kwaku Owusu [ MTN Ghana ]" userId="52d34e63-0e45-4a8b-a726-8aad06acbac8" providerId="ADAL" clId="{74C7F9A3-F25C-471B-AC6A-029830A491AB}" dt="2024-07-24T08:13:56.463" v="33918" actId="947"/>
        <pc:sldMkLst>
          <pc:docMk/>
          <pc:sldMk cId="3594879881" sldId="306"/>
        </pc:sldMkLst>
      </pc:sldChg>
      <pc:sldChg chg="modNotes">
        <pc:chgData name="Joseph Kwaku Owusu [ MTN Ghana ]" userId="52d34e63-0e45-4a8b-a726-8aad06acbac8" providerId="ADAL" clId="{74C7F9A3-F25C-471B-AC6A-029830A491AB}" dt="2024-07-24T08:13:56.456" v="33911" actId="947"/>
        <pc:sldMkLst>
          <pc:docMk/>
          <pc:sldMk cId="3619808296" sldId="307"/>
        </pc:sldMkLst>
      </pc:sldChg>
      <pc:sldChg chg="modNotes">
        <pc:chgData name="Joseph Kwaku Owusu [ MTN Ghana ]" userId="52d34e63-0e45-4a8b-a726-8aad06acbac8" providerId="ADAL" clId="{74C7F9A3-F25C-471B-AC6A-029830A491AB}" dt="2024-07-24T08:13:56.498" v="33953" actId="947"/>
        <pc:sldMkLst>
          <pc:docMk/>
          <pc:sldMk cId="3982877856" sldId="308"/>
        </pc:sldMkLst>
      </pc:sldChg>
      <pc:sldChg chg="modNotes">
        <pc:chgData name="Joseph Kwaku Owusu [ MTN Ghana ]" userId="52d34e63-0e45-4a8b-a726-8aad06acbac8" providerId="ADAL" clId="{74C7F9A3-F25C-471B-AC6A-029830A491AB}" dt="2024-07-24T08:13:56.413" v="33876" actId="947"/>
        <pc:sldMkLst>
          <pc:docMk/>
          <pc:sldMk cId="1186729607" sldId="309"/>
        </pc:sldMkLst>
      </pc:sldChg>
      <pc:sldChg chg="modNotes">
        <pc:chgData name="Joseph Kwaku Owusu [ MTN Ghana ]" userId="52d34e63-0e45-4a8b-a726-8aad06acbac8" providerId="ADAL" clId="{74C7F9A3-F25C-471B-AC6A-029830A491AB}" dt="2024-07-24T08:13:56.511" v="33967" actId="947"/>
        <pc:sldMkLst>
          <pc:docMk/>
          <pc:sldMk cId="4197123072" sldId="310"/>
        </pc:sldMkLst>
      </pc:sldChg>
      <pc:sldChg chg="modNotes">
        <pc:chgData name="Joseph Kwaku Owusu [ MTN Ghana ]" userId="52d34e63-0e45-4a8b-a726-8aad06acbac8" providerId="ADAL" clId="{74C7F9A3-F25C-471B-AC6A-029830A491AB}" dt="2024-07-23T15:41:29.240" v="15554" actId="947"/>
        <pc:sldMkLst>
          <pc:docMk/>
          <pc:sldMk cId="170448519" sldId="311"/>
        </pc:sldMkLst>
      </pc:sldChg>
      <pc:sldChg chg="modNotes">
        <pc:chgData name="Joseph Kwaku Owusu [ MTN Ghana ]" userId="52d34e63-0e45-4a8b-a726-8aad06acbac8" providerId="ADAL" clId="{74C7F9A3-F25C-471B-AC6A-029830A491AB}" dt="2024-07-23T15:33:14.184" v="6854" actId="947"/>
        <pc:sldMkLst>
          <pc:docMk/>
          <pc:sldMk cId="3059115319" sldId="312"/>
        </pc:sldMkLst>
      </pc:sldChg>
      <pc:sldChg chg="modNotes">
        <pc:chgData name="Joseph Kwaku Owusu [ MTN Ghana ]" userId="52d34e63-0e45-4a8b-a726-8aad06acbac8" providerId="ADAL" clId="{74C7F9A3-F25C-471B-AC6A-029830A491AB}" dt="2024-07-24T08:13:56.525" v="33974" actId="947"/>
        <pc:sldMkLst>
          <pc:docMk/>
          <pc:sldMk cId="2681998771" sldId="313"/>
        </pc:sldMkLst>
      </pc:sldChg>
      <pc:sldChg chg="modNotes">
        <pc:chgData name="Joseph Kwaku Owusu [ MTN Ghana ]" userId="52d34e63-0e45-4a8b-a726-8aad06acbac8" providerId="ADAL" clId="{74C7F9A3-F25C-471B-AC6A-029830A491AB}" dt="2024-07-23T15:41:29.287" v="15589" actId="947"/>
        <pc:sldMkLst>
          <pc:docMk/>
          <pc:sldMk cId="3992372274" sldId="314"/>
        </pc:sldMkLst>
      </pc:sldChg>
      <pc:sldChg chg="modNotes">
        <pc:chgData name="Joseph Kwaku Owusu [ MTN Ghana ]" userId="52d34e63-0e45-4a8b-a726-8aad06acbac8" providerId="ADAL" clId="{74C7F9A3-F25C-471B-AC6A-029830A491AB}" dt="2024-07-23T15:41:29.302" v="15603" actId="947"/>
        <pc:sldMkLst>
          <pc:docMk/>
          <pc:sldMk cId="575638612" sldId="315"/>
        </pc:sldMkLst>
      </pc:sldChg>
      <pc:sldChg chg="modNotes">
        <pc:chgData name="Joseph Kwaku Owusu [ MTN Ghana ]" userId="52d34e63-0e45-4a8b-a726-8aad06acbac8" providerId="ADAL" clId="{74C7F9A3-F25C-471B-AC6A-029830A491AB}" dt="2024-07-24T08:13:56.576" v="34009" actId="947"/>
        <pc:sldMkLst>
          <pc:docMk/>
          <pc:sldMk cId="2661096140" sldId="316"/>
        </pc:sldMkLst>
      </pc:sldChg>
      <pc:sldChg chg="modNotes">
        <pc:chgData name="Joseph Kwaku Owusu [ MTN Ghana ]" userId="52d34e63-0e45-4a8b-a726-8aad06acbac8" providerId="ADAL" clId="{74C7F9A3-F25C-471B-AC6A-029830A491AB}" dt="2024-07-24T08:13:56.592" v="34016" actId="947"/>
        <pc:sldMkLst>
          <pc:docMk/>
          <pc:sldMk cId="1520729648" sldId="317"/>
        </pc:sldMkLst>
      </pc:sldChg>
      <pc:sldChg chg="modNotes">
        <pc:chgData name="Joseph Kwaku Owusu [ MTN Ghana ]" userId="52d34e63-0e45-4a8b-a726-8aad06acbac8" providerId="ADAL" clId="{74C7F9A3-F25C-471B-AC6A-029830A491AB}" dt="2024-07-24T08:13:56.607" v="34023" actId="947"/>
        <pc:sldMkLst>
          <pc:docMk/>
          <pc:sldMk cId="843520126" sldId="318"/>
        </pc:sldMkLst>
      </pc:sldChg>
      <pc:sldChg chg="modNotes">
        <pc:chgData name="Joseph Kwaku Owusu [ MTN Ghana ]" userId="52d34e63-0e45-4a8b-a726-8aad06acbac8" providerId="ADAL" clId="{74C7F9A3-F25C-471B-AC6A-029830A491AB}" dt="2024-07-24T08:13:56.637" v="34037" actId="947"/>
        <pc:sldMkLst>
          <pc:docMk/>
          <pc:sldMk cId="2687042079" sldId="319"/>
        </pc:sldMkLst>
      </pc:sldChg>
      <pc:sldChg chg="modNotes">
        <pc:chgData name="Joseph Kwaku Owusu [ MTN Ghana ]" userId="52d34e63-0e45-4a8b-a726-8aad06acbac8" providerId="ADAL" clId="{74C7F9A3-F25C-471B-AC6A-029830A491AB}" dt="2024-07-24T08:13:56.621" v="34030" actId="947"/>
        <pc:sldMkLst>
          <pc:docMk/>
          <pc:sldMk cId="2471003062" sldId="320"/>
        </pc:sldMkLst>
      </pc:sldChg>
      <pc:sldChg chg="modNotes">
        <pc:chgData name="Joseph Kwaku Owusu [ MTN Ghana ]" userId="52d34e63-0e45-4a8b-a726-8aad06acbac8" providerId="ADAL" clId="{74C7F9A3-F25C-471B-AC6A-029830A491AB}" dt="2024-07-24T08:13:56.421" v="33883" actId="947"/>
        <pc:sldMkLst>
          <pc:docMk/>
          <pc:sldMk cId="1556374909" sldId="321"/>
        </pc:sldMkLst>
      </pc:sldChg>
      <pc:sldChg chg="modNotes">
        <pc:chgData name="Joseph Kwaku Owusu [ MTN Ghana ]" userId="52d34e63-0e45-4a8b-a726-8aad06acbac8" providerId="ADAL" clId="{74C7F9A3-F25C-471B-AC6A-029830A491AB}" dt="2024-07-24T08:13:56.431" v="33890" actId="947"/>
        <pc:sldMkLst>
          <pc:docMk/>
          <pc:sldMk cId="2366000815" sldId="322"/>
        </pc:sldMkLst>
      </pc:sldChg>
      <pc:sldChg chg="modNotes">
        <pc:chgData name="Joseph Kwaku Owusu [ MTN Ghana ]" userId="52d34e63-0e45-4a8b-a726-8aad06acbac8" providerId="ADAL" clId="{74C7F9A3-F25C-471B-AC6A-029830A491AB}" dt="2024-07-23T15:41:29.255" v="15561" actId="947"/>
        <pc:sldMkLst>
          <pc:docMk/>
          <pc:sldMk cId="121775578" sldId="324"/>
        </pc:sldMkLst>
      </pc:sldChg>
      <pc:sldChg chg="modNotes">
        <pc:chgData name="Joseph Kwaku Owusu [ MTN Ghana ]" userId="52d34e63-0e45-4a8b-a726-8aad06acbac8" providerId="ADAL" clId="{74C7F9A3-F25C-471B-AC6A-029830A491AB}" dt="2024-07-23T15:41:29.287" v="15596" actId="947"/>
        <pc:sldMkLst>
          <pc:docMk/>
          <pc:sldMk cId="1385003237" sldId="325"/>
        </pc:sldMkLst>
      </pc:sldChg>
      <pc:sldChg chg="delSp modSp mod modNotes">
        <pc:chgData name="Joseph Kwaku Owusu [ MTN Ghana ]" userId="52d34e63-0e45-4a8b-a726-8aad06acbac8" providerId="ADAL" clId="{74C7F9A3-F25C-471B-AC6A-029830A491AB}" dt="2024-07-24T08:13:56.542" v="33988" actId="947"/>
        <pc:sldMkLst>
          <pc:docMk/>
          <pc:sldMk cId="3493702504" sldId="326"/>
        </pc:sldMkLst>
        <pc:spChg chg="mod">
          <ac:chgData name="Joseph Kwaku Owusu [ MTN Ghana ]" userId="52d34e63-0e45-4a8b-a726-8aad06acbac8" providerId="ADAL" clId="{74C7F9A3-F25C-471B-AC6A-029830A491AB}" dt="2024-07-23T16:23:17.447" v="16039" actId="20577"/>
          <ac:spMkLst>
            <pc:docMk/>
            <pc:sldMk cId="3493702504" sldId="326"/>
            <ac:spMk id="16" creationId="{0233FCA8-D99D-70DA-43B9-B56261A7AA7D}"/>
          </ac:spMkLst>
        </pc:spChg>
        <pc:spChg chg="mod">
          <ac:chgData name="Joseph Kwaku Owusu [ MTN Ghana ]" userId="52d34e63-0e45-4a8b-a726-8aad06acbac8" providerId="ADAL" clId="{74C7F9A3-F25C-471B-AC6A-029830A491AB}" dt="2024-07-23T16:25:14.425" v="17407" actId="20577"/>
          <ac:spMkLst>
            <pc:docMk/>
            <pc:sldMk cId="3493702504" sldId="326"/>
            <ac:spMk id="18" creationId="{7D293AFE-8141-A3F2-0642-B5A803D4C2B5}"/>
          </ac:spMkLst>
        </pc:spChg>
        <pc:spChg chg="mod">
          <ac:chgData name="Joseph Kwaku Owusu [ MTN Ghana ]" userId="52d34e63-0e45-4a8b-a726-8aad06acbac8" providerId="ADAL" clId="{74C7F9A3-F25C-471B-AC6A-029830A491AB}" dt="2024-07-23T16:26:47.696" v="18573" actId="20577"/>
          <ac:spMkLst>
            <pc:docMk/>
            <pc:sldMk cId="3493702504" sldId="326"/>
            <ac:spMk id="19" creationId="{85090F88-08B1-2C91-071F-914E60619E9B}"/>
          </ac:spMkLst>
        </pc:spChg>
        <pc:spChg chg="del">
          <ac:chgData name="Joseph Kwaku Owusu [ MTN Ghana ]" userId="52d34e63-0e45-4a8b-a726-8aad06acbac8" providerId="ADAL" clId="{74C7F9A3-F25C-471B-AC6A-029830A491AB}" dt="2024-07-23T16:22:57.966" v="15646" actId="478"/>
          <ac:spMkLst>
            <pc:docMk/>
            <pc:sldMk cId="3493702504" sldId="326"/>
            <ac:spMk id="21" creationId="{79600BDF-F338-D854-7CC9-8A202C740FA6}"/>
          </ac:spMkLst>
        </pc:spChg>
      </pc:sldChg>
      <pc:sldChg chg="modSp add mod modNotes">
        <pc:chgData name="Joseph Kwaku Owusu [ MTN Ghana ]" userId="52d34e63-0e45-4a8b-a726-8aad06acbac8" providerId="ADAL" clId="{74C7F9A3-F25C-471B-AC6A-029830A491AB}" dt="2024-07-23T15:41:29.302" v="15610" actId="947"/>
        <pc:sldMkLst>
          <pc:docMk/>
          <pc:sldMk cId="538895361" sldId="327"/>
        </pc:sldMkLst>
        <pc:spChg chg="mod">
          <ac:chgData name="Joseph Kwaku Owusu [ MTN Ghana ]" userId="52d34e63-0e45-4a8b-a726-8aad06acbac8" providerId="ADAL" clId="{74C7F9A3-F25C-471B-AC6A-029830A491AB}" dt="2024-07-23T15:41:28.438" v="15418" actId="20577"/>
          <ac:spMkLst>
            <pc:docMk/>
            <pc:sldMk cId="538895361" sldId="327"/>
            <ac:spMk id="3" creationId="{DF94AEF1-2B36-F933-21F1-E0E16C61C33E}"/>
          </ac:spMkLst>
        </pc:spChg>
      </pc:sldChg>
      <pc:sldChg chg="addSp modSp mod modNotes">
        <pc:chgData name="Joseph Kwaku Owusu [ MTN Ghana ]" userId="52d34e63-0e45-4a8b-a726-8aad06acbac8" providerId="ADAL" clId="{74C7F9A3-F25C-471B-AC6A-029830A491AB}" dt="2024-07-24T08:13:56.534" v="33981" actId="947"/>
        <pc:sldMkLst>
          <pc:docMk/>
          <pc:sldMk cId="1939847589" sldId="328"/>
        </pc:sldMkLst>
        <pc:spChg chg="add mod">
          <ac:chgData name="Joseph Kwaku Owusu [ MTN Ghana ]" userId="52d34e63-0e45-4a8b-a726-8aad06acbac8" providerId="ADAL" clId="{74C7F9A3-F25C-471B-AC6A-029830A491AB}" dt="2024-07-23T16:27:58.546" v="19747" actId="207"/>
          <ac:spMkLst>
            <pc:docMk/>
            <pc:sldMk cId="1939847589" sldId="328"/>
            <ac:spMk id="5" creationId="{A1216E7D-FD87-972F-CE44-A0EC4A8FFE2E}"/>
          </ac:spMkLst>
        </pc:spChg>
        <pc:spChg chg="add mod">
          <ac:chgData name="Joseph Kwaku Owusu [ MTN Ghana ]" userId="52d34e63-0e45-4a8b-a726-8aad06acbac8" providerId="ADAL" clId="{74C7F9A3-F25C-471B-AC6A-029830A491AB}" dt="2024-07-23T16:28:27.634" v="20535" actId="207"/>
          <ac:spMkLst>
            <pc:docMk/>
            <pc:sldMk cId="1939847589" sldId="328"/>
            <ac:spMk id="6" creationId="{C31E99AF-0947-BF43-CEC9-A574029649E7}"/>
          </ac:spMkLst>
        </pc:spChg>
        <pc:spChg chg="add mod">
          <ac:chgData name="Joseph Kwaku Owusu [ MTN Ghana ]" userId="52d34e63-0e45-4a8b-a726-8aad06acbac8" providerId="ADAL" clId="{74C7F9A3-F25C-471B-AC6A-029830A491AB}" dt="2024-07-23T16:29:43.920" v="21323" actId="20577"/>
          <ac:spMkLst>
            <pc:docMk/>
            <pc:sldMk cId="1939847589" sldId="328"/>
            <ac:spMk id="10" creationId="{EA483FB6-20ED-34A1-611D-B76800D961FA}"/>
          </ac:spMkLst>
        </pc:spChg>
        <pc:spChg chg="add mod">
          <ac:chgData name="Joseph Kwaku Owusu [ MTN Ghana ]" userId="52d34e63-0e45-4a8b-a726-8aad06acbac8" providerId="ADAL" clId="{74C7F9A3-F25C-471B-AC6A-029830A491AB}" dt="2024-07-23T16:30:29.379" v="23665" actId="207"/>
          <ac:spMkLst>
            <pc:docMk/>
            <pc:sldMk cId="1939847589" sldId="328"/>
            <ac:spMk id="15" creationId="{7C312417-2F17-A83E-CEF0-812F7699BBAD}"/>
          </ac:spMkLst>
        </pc:spChg>
      </pc:sldChg>
      <pc:sldChg chg="modSp mod modNotes">
        <pc:chgData name="Joseph Kwaku Owusu [ MTN Ghana ]" userId="52d34e63-0e45-4a8b-a726-8aad06acbac8" providerId="ADAL" clId="{74C7F9A3-F25C-471B-AC6A-029830A491AB}" dt="2024-07-24T08:13:56.551" v="33995" actId="947"/>
        <pc:sldMkLst>
          <pc:docMk/>
          <pc:sldMk cId="1640931693" sldId="329"/>
        </pc:sldMkLst>
        <pc:spChg chg="mod">
          <ac:chgData name="Joseph Kwaku Owusu [ MTN Ghana ]" userId="52d34e63-0e45-4a8b-a726-8aad06acbac8" providerId="ADAL" clId="{74C7F9A3-F25C-471B-AC6A-029830A491AB}" dt="2024-07-23T16:31:11.862" v="24067" actId="20577"/>
          <ac:spMkLst>
            <pc:docMk/>
            <pc:sldMk cId="1640931693" sldId="329"/>
            <ac:spMk id="12" creationId="{48AF5D98-9914-77D5-9313-7C488AE25146}"/>
          </ac:spMkLst>
        </pc:spChg>
        <pc:spChg chg="mod">
          <ac:chgData name="Joseph Kwaku Owusu [ MTN Ghana ]" userId="52d34e63-0e45-4a8b-a726-8aad06acbac8" providerId="ADAL" clId="{74C7F9A3-F25C-471B-AC6A-029830A491AB}" dt="2024-07-23T16:31:51.544" v="24666" actId="20577"/>
          <ac:spMkLst>
            <pc:docMk/>
            <pc:sldMk cId="1640931693" sldId="329"/>
            <ac:spMk id="13" creationId="{2DDF0026-1D5D-E9A8-B134-FE335B21CF50}"/>
          </ac:spMkLst>
        </pc:spChg>
        <pc:spChg chg="mod">
          <ac:chgData name="Joseph Kwaku Owusu [ MTN Ghana ]" userId="52d34e63-0e45-4a8b-a726-8aad06acbac8" providerId="ADAL" clId="{74C7F9A3-F25C-471B-AC6A-029830A491AB}" dt="2024-07-23T16:32:09.045" v="25454" actId="20577"/>
          <ac:spMkLst>
            <pc:docMk/>
            <pc:sldMk cId="1640931693" sldId="329"/>
            <ac:spMk id="14" creationId="{850FB07F-85E2-1959-BCE3-D35E8A8F419E}"/>
          </ac:spMkLst>
        </pc:spChg>
        <pc:spChg chg="mod">
          <ac:chgData name="Joseph Kwaku Owusu [ MTN Ghana ]" userId="52d34e63-0e45-4a8b-a726-8aad06acbac8" providerId="ADAL" clId="{74C7F9A3-F25C-471B-AC6A-029830A491AB}" dt="2024-07-23T16:27:17.122" v="18766" actId="20577"/>
          <ac:spMkLst>
            <pc:docMk/>
            <pc:sldMk cId="1640931693" sldId="329"/>
            <ac:spMk id="19" creationId="{85090F88-08B1-2C91-071F-914E60619E9B}"/>
          </ac:spMkLst>
        </pc:spChg>
      </pc:sldChg>
      <pc:sldChg chg="addSp modSp mod modNotes">
        <pc:chgData name="Joseph Kwaku Owusu [ MTN Ghana ]" userId="52d34e63-0e45-4a8b-a726-8aad06acbac8" providerId="ADAL" clId="{74C7F9A3-F25C-471B-AC6A-029830A491AB}" dt="2024-07-24T08:13:56.565" v="34002" actId="947"/>
        <pc:sldMkLst>
          <pc:docMk/>
          <pc:sldMk cId="2919327972" sldId="330"/>
        </pc:sldMkLst>
        <pc:spChg chg="add mod">
          <ac:chgData name="Joseph Kwaku Owusu [ MTN Ghana ]" userId="52d34e63-0e45-4a8b-a726-8aad06acbac8" providerId="ADAL" clId="{74C7F9A3-F25C-471B-AC6A-029830A491AB}" dt="2024-07-23T16:32:45.045" v="27018" actId="207"/>
          <ac:spMkLst>
            <pc:docMk/>
            <pc:sldMk cId="2919327972" sldId="330"/>
            <ac:spMk id="5" creationId="{3B5807B9-EEC3-354C-D454-E14709C9C5C2}"/>
          </ac:spMkLst>
        </pc:spChg>
        <pc:spChg chg="add mod">
          <ac:chgData name="Joseph Kwaku Owusu [ MTN Ghana ]" userId="52d34e63-0e45-4a8b-a726-8aad06acbac8" providerId="ADAL" clId="{74C7F9A3-F25C-471B-AC6A-029830A491AB}" dt="2024-07-23T16:33:24.798" v="29544" actId="207"/>
          <ac:spMkLst>
            <pc:docMk/>
            <pc:sldMk cId="2919327972" sldId="330"/>
            <ac:spMk id="6" creationId="{4CB3BA68-0CAF-992B-ABB7-81D69BB8784D}"/>
          </ac:spMkLst>
        </pc:spChg>
        <pc:spChg chg="add mod">
          <ac:chgData name="Joseph Kwaku Owusu [ MTN Ghana ]" userId="52d34e63-0e45-4a8b-a726-8aad06acbac8" providerId="ADAL" clId="{74C7F9A3-F25C-471B-AC6A-029830A491AB}" dt="2024-07-23T16:35:18.617" v="30727" actId="207"/>
          <ac:spMkLst>
            <pc:docMk/>
            <pc:sldMk cId="2919327972" sldId="330"/>
            <ac:spMk id="10" creationId="{1EB63EA7-F8CC-5549-FF4A-845DE852D9FA}"/>
          </ac:spMkLst>
        </pc:spChg>
        <pc:spChg chg="add mod">
          <ac:chgData name="Joseph Kwaku Owusu [ MTN Ghana ]" userId="52d34e63-0e45-4a8b-a726-8aad06acbac8" providerId="ADAL" clId="{74C7F9A3-F25C-471B-AC6A-029830A491AB}" dt="2024-07-23T16:37:03.179" v="33461" actId="20577"/>
          <ac:spMkLst>
            <pc:docMk/>
            <pc:sldMk cId="2919327972" sldId="330"/>
            <ac:spMk id="15" creationId="{9E5B4241-D4E9-98EA-8448-FF3F7FCDC768}"/>
          </ac:spMkLst>
        </pc:spChg>
      </pc:sldChg>
    </pc:docChg>
  </pc:docChgLst>
  <pc:docChgLst>
    <pc:chgData name="Mercy Asante [ MTN Ghana ]" userId="S::mercy.asante@mtn.com::6e60d8d2-ed5b-4aac-84e4-16096b05884d" providerId="AD" clId="Web-{F99AE58D-4EC2-0393-E556-D0B4EC42C6CC}"/>
    <pc:docChg chg="modSld">
      <pc:chgData name="Mercy Asante [ MTN Ghana ]" userId="S::mercy.asante@mtn.com::6e60d8d2-ed5b-4aac-84e4-16096b05884d" providerId="AD" clId="Web-{F99AE58D-4EC2-0393-E556-D0B4EC42C6CC}" dt="2024-07-24T08:36:30.359" v="5" actId="1076"/>
      <pc:docMkLst>
        <pc:docMk/>
      </pc:docMkLst>
      <pc:sldChg chg="modSp">
        <pc:chgData name="Mercy Asante [ MTN Ghana ]" userId="S::mercy.asante@mtn.com::6e60d8d2-ed5b-4aac-84e4-16096b05884d" providerId="AD" clId="Web-{F99AE58D-4EC2-0393-E556-D0B4EC42C6CC}" dt="2024-07-24T08:32:03.849" v="1" actId="14100"/>
        <pc:sldMkLst>
          <pc:docMk/>
          <pc:sldMk cId="2393746966" sldId="305"/>
        </pc:sldMkLst>
        <pc:picChg chg="mod">
          <ac:chgData name="Mercy Asante [ MTN Ghana ]" userId="S::mercy.asante@mtn.com::6e60d8d2-ed5b-4aac-84e4-16096b05884d" providerId="AD" clId="Web-{F99AE58D-4EC2-0393-E556-D0B4EC42C6CC}" dt="2024-07-24T08:32:03.849" v="1" actId="14100"/>
          <ac:picMkLst>
            <pc:docMk/>
            <pc:sldMk cId="2393746966" sldId="305"/>
            <ac:picMk id="3" creationId="{3D99B70D-8111-E774-497D-FB9BCD6D2F0D}"/>
          </ac:picMkLst>
        </pc:picChg>
      </pc:sldChg>
      <pc:sldChg chg="modSp">
        <pc:chgData name="Mercy Asante [ MTN Ghana ]" userId="S::mercy.asante@mtn.com::6e60d8d2-ed5b-4aac-84e4-16096b05884d" providerId="AD" clId="Web-{F99AE58D-4EC2-0393-E556-D0B4EC42C6CC}" dt="2024-07-24T08:31:49.693" v="0" actId="14100"/>
        <pc:sldMkLst>
          <pc:docMk/>
          <pc:sldMk cId="3982877856" sldId="308"/>
        </pc:sldMkLst>
        <pc:picChg chg="mod">
          <ac:chgData name="Mercy Asante [ MTN Ghana ]" userId="S::mercy.asante@mtn.com::6e60d8d2-ed5b-4aac-84e4-16096b05884d" providerId="AD" clId="Web-{F99AE58D-4EC2-0393-E556-D0B4EC42C6CC}" dt="2024-07-24T08:31:49.693" v="0" actId="14100"/>
          <ac:picMkLst>
            <pc:docMk/>
            <pc:sldMk cId="3982877856" sldId="308"/>
            <ac:picMk id="2050" creationId="{BA5AED92-54F3-8D8D-1EDD-D10014305AD5}"/>
          </ac:picMkLst>
        </pc:picChg>
      </pc:sldChg>
      <pc:sldChg chg="modSp">
        <pc:chgData name="Mercy Asante [ MTN Ghana ]" userId="S::mercy.asante@mtn.com::6e60d8d2-ed5b-4aac-84e4-16096b05884d" providerId="AD" clId="Web-{F99AE58D-4EC2-0393-E556-D0B4EC42C6CC}" dt="2024-07-24T08:32:19.397" v="3" actId="14100"/>
        <pc:sldMkLst>
          <pc:docMk/>
          <pc:sldMk cId="4197123072" sldId="310"/>
        </pc:sldMkLst>
        <pc:picChg chg="mod">
          <ac:chgData name="Mercy Asante [ MTN Ghana ]" userId="S::mercy.asante@mtn.com::6e60d8d2-ed5b-4aac-84e4-16096b05884d" providerId="AD" clId="Web-{F99AE58D-4EC2-0393-E556-D0B4EC42C6CC}" dt="2024-07-24T08:32:19.397" v="3" actId="14100"/>
          <ac:picMkLst>
            <pc:docMk/>
            <pc:sldMk cId="4197123072" sldId="310"/>
            <ac:picMk id="3" creationId="{726649F4-FC44-D82E-C450-803A496BD11A}"/>
          </ac:picMkLst>
        </pc:picChg>
      </pc:sldChg>
      <pc:sldChg chg="modSp">
        <pc:chgData name="Mercy Asante [ MTN Ghana ]" userId="S::mercy.asante@mtn.com::6e60d8d2-ed5b-4aac-84e4-16096b05884d" providerId="AD" clId="Web-{F99AE58D-4EC2-0393-E556-D0B4EC42C6CC}" dt="2024-07-24T08:36:30.359" v="5" actId="1076"/>
        <pc:sldMkLst>
          <pc:docMk/>
          <pc:sldMk cId="2471003062" sldId="320"/>
        </pc:sldMkLst>
        <pc:spChg chg="mod">
          <ac:chgData name="Mercy Asante [ MTN Ghana ]" userId="S::mercy.asante@mtn.com::6e60d8d2-ed5b-4aac-84e4-16096b05884d" providerId="AD" clId="Web-{F99AE58D-4EC2-0393-E556-D0B4EC42C6CC}" dt="2024-07-24T08:36:30.359" v="5" actId="1076"/>
          <ac:spMkLst>
            <pc:docMk/>
            <pc:sldMk cId="2471003062" sldId="320"/>
            <ac:spMk id="8" creationId="{BFB7D86A-0162-55E3-3EFB-4DAD2C802CB3}"/>
          </ac:spMkLst>
        </pc:spChg>
      </pc:sldChg>
      <pc:sldChg chg="modSp">
        <pc:chgData name="Mercy Asante [ MTN Ghana ]" userId="S::mercy.asante@mtn.com::6e60d8d2-ed5b-4aac-84e4-16096b05884d" providerId="AD" clId="Web-{F99AE58D-4EC2-0393-E556-D0B4EC42C6CC}" dt="2024-07-24T08:33:10.024" v="4" actId="14100"/>
        <pc:sldMkLst>
          <pc:docMk/>
          <pc:sldMk cId="1939847589" sldId="328"/>
        </pc:sldMkLst>
        <pc:spChg chg="mod">
          <ac:chgData name="Mercy Asante [ MTN Ghana ]" userId="S::mercy.asante@mtn.com::6e60d8d2-ed5b-4aac-84e4-16096b05884d" providerId="AD" clId="Web-{F99AE58D-4EC2-0393-E556-D0B4EC42C6CC}" dt="2024-07-24T08:33:10.024" v="4" actId="14100"/>
          <ac:spMkLst>
            <pc:docMk/>
            <pc:sldMk cId="1939847589" sldId="328"/>
            <ac:spMk id="7" creationId="{B0759A4E-1679-BF84-EE9A-7DA64542595F}"/>
          </ac:spMkLst>
        </pc:spChg>
      </pc:sldChg>
    </pc:docChg>
  </pc:docChgLst>
  <pc:docChgLst>
    <pc:chgData name="Olawale Olaosebikan [ MTN Ghana ]" userId="ddc3e9de-8431-421c-b8ca-d4c9a72bd753" providerId="ADAL" clId="{78459DD9-3AFD-4E20-A083-79ADFDFF6FD8}"/>
    <pc:docChg chg="modSld sldOrd">
      <pc:chgData name="Olawale Olaosebikan [ MTN Ghana ]" userId="ddc3e9de-8431-421c-b8ca-d4c9a72bd753" providerId="ADAL" clId="{78459DD9-3AFD-4E20-A083-79ADFDFF6FD8}" dt="2024-07-24T22:44:00.729" v="1"/>
      <pc:docMkLst>
        <pc:docMk/>
      </pc:docMkLst>
      <pc:sldChg chg="ord">
        <pc:chgData name="Olawale Olaosebikan [ MTN Ghana ]" userId="ddc3e9de-8431-421c-b8ca-d4c9a72bd753" providerId="ADAL" clId="{78459DD9-3AFD-4E20-A083-79ADFDFF6FD8}" dt="2024-07-24T22:44:00.729" v="1"/>
        <pc:sldMkLst>
          <pc:docMk/>
          <pc:sldMk cId="4197123072" sldId="310"/>
        </pc:sldMkLst>
      </pc:sldChg>
    </pc:docChg>
  </pc:docChgLst>
  <pc:docChgLst>
    <pc:chgData name="Anita Obeng-Nkansah [ MTN Ghana ]" userId="988f7aed-a269-466b-9765-b7b3e3678319" providerId="ADAL" clId="{15F9369C-D533-4274-B9A9-4C500F9EE260}"/>
    <pc:docChg chg="undo custSel addSld delSld modSld sldOrd modNotesMaster modHandout">
      <pc:chgData name="Anita Obeng-Nkansah [ MTN Ghana ]" userId="988f7aed-a269-466b-9765-b7b3e3678319" providerId="ADAL" clId="{15F9369C-D533-4274-B9A9-4C500F9EE260}" dt="2024-07-24T10:51:39.073" v="30089" actId="947"/>
      <pc:docMkLst>
        <pc:docMk/>
      </pc:docMkLst>
      <pc:sldChg chg="modSp mod modNotes">
        <pc:chgData name="Anita Obeng-Nkansah [ MTN Ghana ]" userId="988f7aed-a269-466b-9765-b7b3e3678319" providerId="ADAL" clId="{15F9369C-D533-4274-B9A9-4C500F9EE260}" dt="2024-07-24T10:51:38.690" v="29921" actId="947"/>
        <pc:sldMkLst>
          <pc:docMk/>
          <pc:sldMk cId="2347736023" sldId="256"/>
        </pc:sldMkLst>
        <pc:spChg chg="mod">
          <ac:chgData name="Anita Obeng-Nkansah [ MTN Ghana ]" userId="988f7aed-a269-466b-9765-b7b3e3678319" providerId="ADAL" clId="{15F9369C-D533-4274-B9A9-4C500F9EE260}" dt="2024-07-23T17:30:47.723" v="9856" actId="2711"/>
          <ac:spMkLst>
            <pc:docMk/>
            <pc:sldMk cId="2347736023" sldId="256"/>
            <ac:spMk id="8" creationId="{7312305E-7EBC-6CCE-FACA-897A097C35F5}"/>
          </ac:spMkLst>
        </pc:spChg>
        <pc:spChg chg="mod">
          <ac:chgData name="Anita Obeng-Nkansah [ MTN Ghana ]" userId="988f7aed-a269-466b-9765-b7b3e3678319" providerId="ADAL" clId="{15F9369C-D533-4274-B9A9-4C500F9EE260}" dt="2024-07-23T17:30:56.039" v="10049" actId="2711"/>
          <ac:spMkLst>
            <pc:docMk/>
            <pc:sldMk cId="2347736023" sldId="256"/>
            <ac:spMk id="10" creationId="{28DF9B07-59B3-53D4-EC97-C9D49D566771}"/>
          </ac:spMkLst>
        </pc:spChg>
      </pc:sldChg>
      <pc:sldChg chg="modNotes modNotesTx">
        <pc:chgData name="Anita Obeng-Nkansah [ MTN Ghana ]" userId="988f7aed-a269-466b-9765-b7b3e3678319" providerId="ADAL" clId="{15F9369C-D533-4274-B9A9-4C500F9EE260}" dt="2024-07-24T10:51:38.768" v="29956" actId="947"/>
        <pc:sldMkLst>
          <pc:docMk/>
          <pc:sldMk cId="3947173197" sldId="257"/>
        </pc:sldMkLst>
      </pc:sldChg>
      <pc:sldChg chg="modSp mod ord modNotes">
        <pc:chgData name="Anita Obeng-Nkansah [ MTN Ghana ]" userId="988f7aed-a269-466b-9765-b7b3e3678319" providerId="ADAL" clId="{15F9369C-D533-4274-B9A9-4C500F9EE260}" dt="2024-07-24T10:51:38.751" v="29949" actId="947"/>
        <pc:sldMkLst>
          <pc:docMk/>
          <pc:sldMk cId="2413408549" sldId="299"/>
        </pc:sldMkLst>
        <pc:spChg chg="mod">
          <ac:chgData name="Anita Obeng-Nkansah [ MTN Ghana ]" userId="988f7aed-a269-466b-9765-b7b3e3678319" providerId="ADAL" clId="{15F9369C-D533-4274-B9A9-4C500F9EE260}" dt="2024-07-16T15:13:53.696" v="3844" actId="2711"/>
          <ac:spMkLst>
            <pc:docMk/>
            <pc:sldMk cId="2413408549" sldId="299"/>
            <ac:spMk id="8" creationId="{BFB7D86A-0162-55E3-3EFB-4DAD2C802CB3}"/>
          </ac:spMkLst>
        </pc:spChg>
      </pc:sldChg>
      <pc:sldChg chg="modSp modNotes">
        <pc:chgData name="Anita Obeng-Nkansah [ MTN Ghana ]" userId="988f7aed-a269-466b-9765-b7b3e3678319" providerId="ADAL" clId="{15F9369C-D533-4274-B9A9-4C500F9EE260}" dt="2024-07-24T10:51:38.831" v="29977" actId="947"/>
        <pc:sldMkLst>
          <pc:docMk/>
          <pc:sldMk cId="3494244284" sldId="301"/>
        </pc:sldMkLst>
        <pc:spChg chg="mod">
          <ac:chgData name="Anita Obeng-Nkansah [ MTN Ghana ]" userId="988f7aed-a269-466b-9765-b7b3e3678319" providerId="ADAL" clId="{15F9369C-D533-4274-B9A9-4C500F9EE260}" dt="2024-07-16T15:14:13.660" v="3946" actId="2711"/>
          <ac:spMkLst>
            <pc:docMk/>
            <pc:sldMk cId="3494244284" sldId="301"/>
            <ac:spMk id="7" creationId="{04EA34E9-9F31-5389-DE23-FC431C382D91}"/>
          </ac:spMkLst>
        </pc:spChg>
      </pc:sldChg>
      <pc:sldChg chg="modNotes">
        <pc:chgData name="Anita Obeng-Nkansah [ MTN Ghana ]" userId="988f7aed-a269-466b-9765-b7b3e3678319" providerId="ADAL" clId="{15F9369C-D533-4274-B9A9-4C500F9EE260}" dt="2024-07-24T10:51:38.864" v="29991" actId="947"/>
        <pc:sldMkLst>
          <pc:docMk/>
          <pc:sldMk cId="1604258563" sldId="302"/>
        </pc:sldMkLst>
      </pc:sldChg>
      <pc:sldChg chg="modSp modNotes">
        <pc:chgData name="Anita Obeng-Nkansah [ MTN Ghana ]" userId="988f7aed-a269-466b-9765-b7b3e3678319" providerId="ADAL" clId="{15F9369C-D533-4274-B9A9-4C500F9EE260}" dt="2024-07-24T10:51:38.848" v="29984" actId="947"/>
        <pc:sldMkLst>
          <pc:docMk/>
          <pc:sldMk cId="291018041" sldId="303"/>
        </pc:sldMkLst>
        <pc:spChg chg="mod">
          <ac:chgData name="Anita Obeng-Nkansah [ MTN Ghana ]" userId="988f7aed-a269-466b-9765-b7b3e3678319" providerId="ADAL" clId="{15F9369C-D533-4274-B9A9-4C500F9EE260}" dt="2024-07-16T15:14:28.523" v="4143" actId="2711"/>
          <ac:spMkLst>
            <pc:docMk/>
            <pc:sldMk cId="291018041" sldId="303"/>
            <ac:spMk id="6" creationId="{2E0D7098-F654-7C90-7297-C84B305CBB16}"/>
          </ac:spMkLst>
        </pc:spChg>
      </pc:sldChg>
      <pc:sldChg chg="modNotes">
        <pc:chgData name="Anita Obeng-Nkansah [ MTN Ghana ]" userId="988f7aed-a269-466b-9765-b7b3e3678319" providerId="ADAL" clId="{15F9369C-D533-4274-B9A9-4C500F9EE260}" dt="2024-07-24T10:51:38.880" v="29998" actId="947"/>
        <pc:sldMkLst>
          <pc:docMk/>
          <pc:sldMk cId="955261020" sldId="304"/>
        </pc:sldMkLst>
      </pc:sldChg>
      <pc:sldChg chg="modSp mod modNotes">
        <pc:chgData name="Anita Obeng-Nkansah [ MTN Ghana ]" userId="988f7aed-a269-466b-9765-b7b3e3678319" providerId="ADAL" clId="{15F9369C-D533-4274-B9A9-4C500F9EE260}" dt="2024-07-24T10:51:38.911" v="30012" actId="947"/>
        <pc:sldMkLst>
          <pc:docMk/>
          <pc:sldMk cId="2393746966" sldId="305"/>
        </pc:sldMkLst>
        <pc:spChg chg="mod">
          <ac:chgData name="Anita Obeng-Nkansah [ MTN Ghana ]" userId="988f7aed-a269-466b-9765-b7b3e3678319" providerId="ADAL" clId="{15F9369C-D533-4274-B9A9-4C500F9EE260}" dt="2024-07-23T17:59:25.258" v="28733" actId="20577"/>
          <ac:spMkLst>
            <pc:docMk/>
            <pc:sldMk cId="2393746966" sldId="305"/>
            <ac:spMk id="6" creationId="{58AED868-75DE-8846-F0A2-24C9AA23BB9E}"/>
          </ac:spMkLst>
        </pc:spChg>
      </pc:sldChg>
      <pc:sldChg chg="addSp modSp mod modNotes modNotesTx">
        <pc:chgData name="Anita Obeng-Nkansah [ MTN Ghana ]" userId="988f7aed-a269-466b-9765-b7b3e3678319" providerId="ADAL" clId="{15F9369C-D533-4274-B9A9-4C500F9EE260}" dt="2024-07-24T10:51:38.815" v="29970" actId="947"/>
        <pc:sldMkLst>
          <pc:docMk/>
          <pc:sldMk cId="3594879881" sldId="306"/>
        </pc:sldMkLst>
        <pc:spChg chg="mod">
          <ac:chgData name="Anita Obeng-Nkansah [ MTN Ghana ]" userId="988f7aed-a269-466b-9765-b7b3e3678319" providerId="ADAL" clId="{15F9369C-D533-4274-B9A9-4C500F9EE260}" dt="2024-07-10T13:17:28.362" v="2483" actId="20577"/>
          <ac:spMkLst>
            <pc:docMk/>
            <pc:sldMk cId="3594879881" sldId="306"/>
            <ac:spMk id="5" creationId="{0A943DCE-67EA-DE3B-07AF-587E2B08CA2B}"/>
          </ac:spMkLst>
        </pc:spChg>
        <pc:spChg chg="mod">
          <ac:chgData name="Anita Obeng-Nkansah [ MTN Ghana ]" userId="988f7aed-a269-466b-9765-b7b3e3678319" providerId="ADAL" clId="{15F9369C-D533-4274-B9A9-4C500F9EE260}" dt="2024-07-23T14:11:55.524" v="6141" actId="20577"/>
          <ac:spMkLst>
            <pc:docMk/>
            <pc:sldMk cId="3594879881" sldId="306"/>
            <ac:spMk id="6" creationId="{F1666660-C029-DF9A-F724-8B64477DA158}"/>
          </ac:spMkLst>
        </pc:spChg>
        <pc:spChg chg="add mod">
          <ac:chgData name="Anita Obeng-Nkansah [ MTN Ghana ]" userId="988f7aed-a269-466b-9765-b7b3e3678319" providerId="ADAL" clId="{15F9369C-D533-4274-B9A9-4C500F9EE260}" dt="2024-07-23T14:11:21.203" v="5941" actId="20577"/>
          <ac:spMkLst>
            <pc:docMk/>
            <pc:sldMk cId="3594879881" sldId="306"/>
            <ac:spMk id="8" creationId="{1BAAF3B8-D7EE-F6F1-7AFA-B436412E234F}"/>
          </ac:spMkLst>
        </pc:spChg>
        <pc:spChg chg="add mod">
          <ac:chgData name="Anita Obeng-Nkansah [ MTN Ghana ]" userId="988f7aed-a269-466b-9765-b7b3e3678319" providerId="ADAL" clId="{15F9369C-D533-4274-B9A9-4C500F9EE260}" dt="2024-07-10T13:07:44.375" v="1636" actId="1035"/>
          <ac:spMkLst>
            <pc:docMk/>
            <pc:sldMk cId="3594879881" sldId="306"/>
            <ac:spMk id="9" creationId="{A394CC66-E78A-2F95-1C2B-A2A30B932E33}"/>
          </ac:spMkLst>
        </pc:spChg>
      </pc:sldChg>
      <pc:sldChg chg="modSp mod modNotes">
        <pc:chgData name="Anita Obeng-Nkansah [ MTN Ghana ]" userId="988f7aed-a269-466b-9765-b7b3e3678319" providerId="ADAL" clId="{15F9369C-D533-4274-B9A9-4C500F9EE260}" dt="2024-07-24T10:51:38.791" v="29963" actId="947"/>
        <pc:sldMkLst>
          <pc:docMk/>
          <pc:sldMk cId="3619808296" sldId="307"/>
        </pc:sldMkLst>
        <pc:spChg chg="mod">
          <ac:chgData name="Anita Obeng-Nkansah [ MTN Ghana ]" userId="988f7aed-a269-466b-9765-b7b3e3678319" providerId="ADAL" clId="{15F9369C-D533-4274-B9A9-4C500F9EE260}" dt="2024-07-18T14:23:01.826" v="4245" actId="20577"/>
          <ac:spMkLst>
            <pc:docMk/>
            <pc:sldMk cId="3619808296" sldId="307"/>
            <ac:spMk id="3" creationId="{04EA6C01-E1AB-235B-4866-7AF29D4C75E3}"/>
          </ac:spMkLst>
        </pc:spChg>
      </pc:sldChg>
      <pc:sldChg chg="add del setBg modNotes">
        <pc:chgData name="Anita Obeng-Nkansah [ MTN Ghana ]" userId="988f7aed-a269-466b-9765-b7b3e3678319" providerId="ADAL" clId="{15F9369C-D533-4274-B9A9-4C500F9EE260}" dt="2024-07-10T16:20:32.506" v="2948" actId="47"/>
        <pc:sldMkLst>
          <pc:docMk/>
          <pc:sldMk cId="708202182" sldId="308"/>
        </pc:sldMkLst>
      </pc:sldChg>
      <pc:sldChg chg="new del">
        <pc:chgData name="Anita Obeng-Nkansah [ MTN Ghana ]" userId="988f7aed-a269-466b-9765-b7b3e3678319" providerId="ADAL" clId="{15F9369C-D533-4274-B9A9-4C500F9EE260}" dt="2024-07-10T13:02:25.987" v="634" actId="47"/>
        <pc:sldMkLst>
          <pc:docMk/>
          <pc:sldMk cId="2800776348" sldId="308"/>
        </pc:sldMkLst>
      </pc:sldChg>
      <pc:sldChg chg="add del setBg modNotes">
        <pc:chgData name="Anita Obeng-Nkansah [ MTN Ghana ]" userId="988f7aed-a269-466b-9765-b7b3e3678319" providerId="ADAL" clId="{15F9369C-D533-4274-B9A9-4C500F9EE260}" dt="2024-07-10T16:20:20.701" v="2762" actId="47"/>
        <pc:sldMkLst>
          <pc:docMk/>
          <pc:sldMk cId="3115373881" sldId="308"/>
        </pc:sldMkLst>
      </pc:sldChg>
      <pc:sldChg chg="add del setBg modNotes">
        <pc:chgData name="Anita Obeng-Nkansah [ MTN Ghana ]" userId="988f7aed-a269-466b-9765-b7b3e3678319" providerId="ADAL" clId="{15F9369C-D533-4274-B9A9-4C500F9EE260}" dt="2024-07-10T16:20:09.929" v="2666" actId="47"/>
        <pc:sldMkLst>
          <pc:docMk/>
          <pc:sldMk cId="3824954956" sldId="308"/>
        </pc:sldMkLst>
      </pc:sldChg>
      <pc:sldChg chg="modSp new mod modNotes">
        <pc:chgData name="Anita Obeng-Nkansah [ MTN Ghana ]" userId="988f7aed-a269-466b-9765-b7b3e3678319" providerId="ADAL" clId="{15F9369C-D533-4274-B9A9-4C500F9EE260}" dt="2024-07-24T10:51:38.895" v="30005" actId="947"/>
        <pc:sldMkLst>
          <pc:docMk/>
          <pc:sldMk cId="3982877856" sldId="308"/>
        </pc:sldMkLst>
        <pc:spChg chg="mod">
          <ac:chgData name="Anita Obeng-Nkansah [ MTN Ghana ]" userId="988f7aed-a269-466b-9765-b7b3e3678319" providerId="ADAL" clId="{15F9369C-D533-4274-B9A9-4C500F9EE260}" dt="2024-07-23T14:23:10.964" v="6730" actId="20577"/>
          <ac:spMkLst>
            <pc:docMk/>
            <pc:sldMk cId="3982877856" sldId="308"/>
            <ac:spMk id="7" creationId="{97003FDB-FF8F-FDA2-E33A-FA1619E9800B}"/>
          </ac:spMkLst>
        </pc:spChg>
      </pc:sldChg>
      <pc:sldChg chg="modSp add mod addCm modCm modNotes">
        <pc:chgData name="Anita Obeng-Nkansah [ MTN Ghana ]" userId="988f7aed-a269-466b-9765-b7b3e3678319" providerId="ADAL" clId="{15F9369C-D533-4274-B9A9-4C500F9EE260}" dt="2024-07-24T10:51:38.710" v="29928" actId="947"/>
        <pc:sldMkLst>
          <pc:docMk/>
          <pc:sldMk cId="1186729607" sldId="309"/>
        </pc:sldMkLst>
        <pc:spChg chg="mod">
          <ac:chgData name="Anita Obeng-Nkansah [ MTN Ghana ]" userId="988f7aed-a269-466b-9765-b7b3e3678319" providerId="ADAL" clId="{15F9369C-D533-4274-B9A9-4C500F9EE260}" dt="2024-07-23T17:32:12.913" v="12962" actId="2711"/>
          <ac:spMkLst>
            <pc:docMk/>
            <pc:sldMk cId="1186729607" sldId="309"/>
            <ac:spMk id="4" creationId="{313A5292-2459-329A-D1D2-7E42D3F95431}"/>
          </ac:spMkLst>
        </pc:spChg>
        <pc:spChg chg="mod">
          <ac:chgData name="Anita Obeng-Nkansah [ MTN Ghana ]" userId="988f7aed-a269-466b-9765-b7b3e3678319" providerId="ADAL" clId="{15F9369C-D533-4274-B9A9-4C500F9EE260}" dt="2024-07-23T17:32:34.583" v="13540" actId="108"/>
          <ac:spMkLst>
            <pc:docMk/>
            <pc:sldMk cId="1186729607" sldId="309"/>
            <ac:spMk id="10" creationId="{2D0EAB07-276E-99ED-2B8E-DCD320D63473}"/>
          </ac:spMkLst>
        </pc:spChg>
        <pc:spChg chg="mod">
          <ac:chgData name="Anita Obeng-Nkansah [ MTN Ghana ]" userId="988f7aed-a269-466b-9765-b7b3e3678319" providerId="ADAL" clId="{15F9369C-D533-4274-B9A9-4C500F9EE260}" dt="2024-07-23T17:31:11.495" v="10242" actId="2711"/>
          <ac:spMkLst>
            <pc:docMk/>
            <pc:sldMk cId="1186729607" sldId="309"/>
            <ac:spMk id="11" creationId="{D2CA0B98-2348-2C43-5B5B-EDB1F268AC52}"/>
          </ac:spMkLst>
        </pc:spChg>
        <pc:spChg chg="mod">
          <ac:chgData name="Anita Obeng-Nkansah [ MTN Ghana ]" userId="988f7aed-a269-466b-9765-b7b3e3678319" providerId="ADAL" clId="{15F9369C-D533-4274-B9A9-4C500F9EE260}" dt="2024-07-23T17:31:11.495" v="10242" actId="2711"/>
          <ac:spMkLst>
            <pc:docMk/>
            <pc:sldMk cId="1186729607" sldId="309"/>
            <ac:spMk id="12" creationId="{DC773A2F-2DAB-CCEC-37E3-198619AE61FA}"/>
          </ac:spMkLst>
        </pc:spChg>
        <pc:spChg chg="mod">
          <ac:chgData name="Anita Obeng-Nkansah [ MTN Ghana ]" userId="988f7aed-a269-466b-9765-b7b3e3678319" providerId="ADAL" clId="{15F9369C-D533-4274-B9A9-4C500F9EE260}" dt="2024-07-23T17:31:11.495" v="10242" actId="2711"/>
          <ac:spMkLst>
            <pc:docMk/>
            <pc:sldMk cId="1186729607" sldId="309"/>
            <ac:spMk id="13" creationId="{82C872FF-2BC0-9C62-1BC0-CB1204E2A33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Anita Obeng-Nkansah [ MTN Ghana ]" userId="988f7aed-a269-466b-9765-b7b3e3678319" providerId="ADAL" clId="{15F9369C-D533-4274-B9A9-4C500F9EE260}" dt="2024-07-16T14:44:23.730" v="3742"/>
              <pc2:cmMkLst xmlns:pc2="http://schemas.microsoft.com/office/powerpoint/2019/9/main/command">
                <pc:docMk/>
                <pc:sldMk cId="1186729607" sldId="309"/>
                <pc2:cmMk id="{F04618DD-D2DE-41FC-B6AB-3D8D5071B6A3}"/>
              </pc2:cmMkLst>
            </pc226:cmChg>
          </p:ext>
        </pc:extLst>
      </pc:sldChg>
      <pc:sldChg chg="addSp delSp modSp new del mod modNotes">
        <pc:chgData name="Anita Obeng-Nkansah [ MTN Ghana ]" userId="988f7aed-a269-466b-9765-b7b3e3678319" providerId="ADAL" clId="{15F9369C-D533-4274-B9A9-4C500F9EE260}" dt="2024-07-11T15:09:29.844" v="3537" actId="2696"/>
        <pc:sldMkLst>
          <pc:docMk/>
          <pc:sldMk cId="3991911295" sldId="309"/>
        </pc:sldMkLst>
        <pc:spChg chg="add del mod">
          <ac:chgData name="Anita Obeng-Nkansah [ MTN Ghana ]" userId="988f7aed-a269-466b-9765-b7b3e3678319" providerId="ADAL" clId="{15F9369C-D533-4274-B9A9-4C500F9EE260}" dt="2024-07-11T15:09:21.965" v="3434" actId="21"/>
          <ac:spMkLst>
            <pc:docMk/>
            <pc:sldMk cId="3991911295" sldId="309"/>
            <ac:spMk id="3" creationId="{313A5292-2459-329A-D1D2-7E42D3F95431}"/>
          </ac:spMkLst>
        </pc:spChg>
        <pc:spChg chg="add mod">
          <ac:chgData name="Anita Obeng-Nkansah [ MTN Ghana ]" userId="988f7aed-a269-466b-9765-b7b3e3678319" providerId="ADAL" clId="{15F9369C-D533-4274-B9A9-4C500F9EE260}" dt="2024-07-11T15:09:26.792" v="3536"/>
          <ac:spMkLst>
            <pc:docMk/>
            <pc:sldMk cId="3991911295" sldId="309"/>
            <ac:spMk id="4" creationId="{313A5292-2459-329A-D1D2-7E42D3F95431}"/>
          </ac:spMkLst>
        </pc:spChg>
      </pc:sldChg>
      <pc:sldChg chg="new del">
        <pc:chgData name="Anita Obeng-Nkansah [ MTN Ghana ]" userId="988f7aed-a269-466b-9765-b7b3e3678319" providerId="ADAL" clId="{15F9369C-D533-4274-B9A9-4C500F9EE260}" dt="2024-07-11T15:08:53.207" v="3224" actId="47"/>
        <pc:sldMkLst>
          <pc:docMk/>
          <pc:sldMk cId="4155053117" sldId="310"/>
        </pc:sldMkLst>
      </pc:sldChg>
      <pc:sldChg chg="modSp mod modNotes">
        <pc:chgData name="Anita Obeng-Nkansah [ MTN Ghana ]" userId="988f7aed-a269-466b-9765-b7b3e3678319" providerId="ADAL" clId="{15F9369C-D533-4274-B9A9-4C500F9EE260}" dt="2024-07-24T10:51:38.923" v="30019" actId="947"/>
        <pc:sldMkLst>
          <pc:docMk/>
          <pc:sldMk cId="4197123072" sldId="310"/>
        </pc:sldMkLst>
        <pc:spChg chg="mod">
          <ac:chgData name="Anita Obeng-Nkansah [ MTN Ghana ]" userId="988f7aed-a269-466b-9765-b7b3e3678319" providerId="ADAL" clId="{15F9369C-D533-4274-B9A9-4C500F9EE260}" dt="2024-07-23T18:01:18.478" v="29321" actId="20577"/>
          <ac:spMkLst>
            <pc:docMk/>
            <pc:sldMk cId="4197123072" sldId="310"/>
            <ac:spMk id="6" creationId="{58AED868-75DE-8846-F0A2-24C9AA23BB9E}"/>
          </ac:spMkLst>
        </pc:spChg>
        <pc:spChg chg="mod">
          <ac:chgData name="Anita Obeng-Nkansah [ MTN Ghana ]" userId="988f7aed-a269-466b-9765-b7b3e3678319" providerId="ADAL" clId="{15F9369C-D533-4274-B9A9-4C500F9EE260}" dt="2024-07-23T17:51:34.976" v="27546" actId="14100"/>
          <ac:spMkLst>
            <pc:docMk/>
            <pc:sldMk cId="4197123072" sldId="310"/>
            <ac:spMk id="11" creationId="{44538131-F38C-CEAB-1E4B-8BDE4AEF5C74}"/>
          </ac:spMkLst>
        </pc:spChg>
        <pc:spChg chg="mod">
          <ac:chgData name="Anita Obeng-Nkansah [ MTN Ghana ]" userId="988f7aed-a269-466b-9765-b7b3e3678319" providerId="ADAL" clId="{15F9369C-D533-4274-B9A9-4C500F9EE260}" dt="2024-07-23T17:51:34.976" v="27546" actId="14100"/>
          <ac:spMkLst>
            <pc:docMk/>
            <pc:sldMk cId="4197123072" sldId="310"/>
            <ac:spMk id="15" creationId="{7F945F74-8818-9EBC-1CB9-F190DD435714}"/>
          </ac:spMkLst>
        </pc:spChg>
        <pc:spChg chg="mod">
          <ac:chgData name="Anita Obeng-Nkansah [ MTN Ghana ]" userId="988f7aed-a269-466b-9765-b7b3e3678319" providerId="ADAL" clId="{15F9369C-D533-4274-B9A9-4C500F9EE260}" dt="2024-07-23T17:51:34.976" v="27546" actId="14100"/>
          <ac:spMkLst>
            <pc:docMk/>
            <pc:sldMk cId="4197123072" sldId="310"/>
            <ac:spMk id="19" creationId="{20F9FFDB-AC86-D004-A038-FEAA98F71C37}"/>
          </ac:spMkLst>
        </pc:spChg>
        <pc:spChg chg="mod">
          <ac:chgData name="Anita Obeng-Nkansah [ MTN Ghana ]" userId="988f7aed-a269-466b-9765-b7b3e3678319" providerId="ADAL" clId="{15F9369C-D533-4274-B9A9-4C500F9EE260}" dt="2024-07-23T17:51:34.976" v="27546" actId="14100"/>
          <ac:spMkLst>
            <pc:docMk/>
            <pc:sldMk cId="4197123072" sldId="310"/>
            <ac:spMk id="21" creationId="{2E2E8575-1E5D-1C42-5BB3-9296532CCF0B}"/>
          </ac:spMkLst>
        </pc:spChg>
        <pc:spChg chg="mod">
          <ac:chgData name="Anita Obeng-Nkansah [ MTN Ghana ]" userId="988f7aed-a269-466b-9765-b7b3e3678319" providerId="ADAL" clId="{15F9369C-D533-4274-B9A9-4C500F9EE260}" dt="2024-07-23T17:51:34.976" v="27546" actId="14100"/>
          <ac:spMkLst>
            <pc:docMk/>
            <pc:sldMk cId="4197123072" sldId="310"/>
            <ac:spMk id="23" creationId="{46535891-8A05-D92A-5084-A08FFF672FC2}"/>
          </ac:spMkLst>
        </pc:spChg>
      </pc:sldChg>
      <pc:sldChg chg="modNotes">
        <pc:chgData name="Anita Obeng-Nkansah [ MTN Ghana ]" userId="988f7aed-a269-466b-9765-b7b3e3678319" providerId="ADAL" clId="{15F9369C-D533-4274-B9A9-4C500F9EE260}" dt="2024-07-23T15:00:23.613" v="7058" actId="947"/>
        <pc:sldMkLst>
          <pc:docMk/>
          <pc:sldMk cId="170448519" sldId="311"/>
        </pc:sldMkLst>
      </pc:sldChg>
      <pc:sldChg chg="modNotes">
        <pc:chgData name="Anita Obeng-Nkansah [ MTN Ghana ]" userId="988f7aed-a269-466b-9765-b7b3e3678319" providerId="ADAL" clId="{15F9369C-D533-4274-B9A9-4C500F9EE260}" dt="2024-07-23T15:00:23.613" v="7065" actId="947"/>
        <pc:sldMkLst>
          <pc:docMk/>
          <pc:sldMk cId="3059115319" sldId="312"/>
        </pc:sldMkLst>
      </pc:sldChg>
      <pc:sldChg chg="modSp modNotes">
        <pc:chgData name="Anita Obeng-Nkansah [ MTN Ghana ]" userId="988f7aed-a269-466b-9765-b7b3e3678319" providerId="ADAL" clId="{15F9369C-D533-4274-B9A9-4C500F9EE260}" dt="2024-07-24T10:51:38.927" v="30026" actId="947"/>
        <pc:sldMkLst>
          <pc:docMk/>
          <pc:sldMk cId="2681998771" sldId="313"/>
        </pc:sldMkLst>
        <pc:spChg chg="mod">
          <ac:chgData name="Anita Obeng-Nkansah [ MTN Ghana ]" userId="988f7aed-a269-466b-9765-b7b3e3678319" providerId="ADAL" clId="{15F9369C-D533-4274-B9A9-4C500F9EE260}" dt="2024-07-23T17:47:27.177" v="26774" actId="2711"/>
          <ac:spMkLst>
            <pc:docMk/>
            <pc:sldMk cId="2681998771" sldId="313"/>
            <ac:spMk id="2" creationId="{2EA5CFF9-DFA9-8D7A-0AB1-EB5A7D24ED78}"/>
          </ac:spMkLst>
        </pc:spChg>
      </pc:sldChg>
      <pc:sldChg chg="modNotes">
        <pc:chgData name="Anita Obeng-Nkansah [ MTN Ghana ]" userId="988f7aed-a269-466b-9765-b7b3e3678319" providerId="ADAL" clId="{15F9369C-D533-4274-B9A9-4C500F9EE260}" dt="2024-07-23T15:00:23.621" v="7072" actId="947"/>
        <pc:sldMkLst>
          <pc:docMk/>
          <pc:sldMk cId="3992372274" sldId="314"/>
        </pc:sldMkLst>
      </pc:sldChg>
      <pc:sldChg chg="modNotes">
        <pc:chgData name="Anita Obeng-Nkansah [ MTN Ghana ]" userId="988f7aed-a269-466b-9765-b7b3e3678319" providerId="ADAL" clId="{15F9369C-D533-4274-B9A9-4C500F9EE260}" dt="2024-07-23T15:00:23.621" v="7079" actId="947"/>
        <pc:sldMkLst>
          <pc:docMk/>
          <pc:sldMk cId="575638612" sldId="315"/>
        </pc:sldMkLst>
      </pc:sldChg>
      <pc:sldChg chg="modSp mod modNotes">
        <pc:chgData name="Anita Obeng-Nkansah [ MTN Ghana ]" userId="988f7aed-a269-466b-9765-b7b3e3678319" providerId="ADAL" clId="{15F9369C-D533-4274-B9A9-4C500F9EE260}" dt="2024-07-24T10:51:39.007" v="30061" actId="947"/>
        <pc:sldMkLst>
          <pc:docMk/>
          <pc:sldMk cId="2661096140" sldId="316"/>
        </pc:sldMkLst>
        <pc:spChg chg="mod">
          <ac:chgData name="Anita Obeng-Nkansah [ MTN Ghana ]" userId="988f7aed-a269-466b-9765-b7b3e3678319" providerId="ADAL" clId="{15F9369C-D533-4274-B9A9-4C500F9EE260}" dt="2024-07-23T17:38:14.587" v="17382" actId="2711"/>
          <ac:spMkLst>
            <pc:docMk/>
            <pc:sldMk cId="2661096140" sldId="316"/>
            <ac:spMk id="3" creationId="{D2EE6E6B-0DD1-3619-9CF9-9432DDDA48AF}"/>
          </ac:spMkLst>
        </pc:spChg>
        <pc:spChg chg="mod">
          <ac:chgData name="Anita Obeng-Nkansah [ MTN Ghana ]" userId="988f7aed-a269-466b-9765-b7b3e3678319" providerId="ADAL" clId="{15F9369C-D533-4274-B9A9-4C500F9EE260}" dt="2024-07-23T17:42:25.306" v="20880" actId="1035"/>
          <ac:spMkLst>
            <pc:docMk/>
            <pc:sldMk cId="2661096140" sldId="316"/>
            <ac:spMk id="5" creationId="{83BB8EC9-2F32-2119-6285-C4132EE7A4BB}"/>
          </ac:spMkLst>
        </pc:spChg>
        <pc:spChg chg="mod">
          <ac:chgData name="Anita Obeng-Nkansah [ MTN Ghana ]" userId="988f7aed-a269-466b-9765-b7b3e3678319" providerId="ADAL" clId="{15F9369C-D533-4274-B9A9-4C500F9EE260}" dt="2024-07-23T17:38:14.587" v="17382" actId="2711"/>
          <ac:spMkLst>
            <pc:docMk/>
            <pc:sldMk cId="2661096140" sldId="316"/>
            <ac:spMk id="6" creationId="{58D0D3DD-3424-4C76-F347-733B4A888DB2}"/>
          </ac:spMkLst>
        </pc:spChg>
        <pc:spChg chg="mod">
          <ac:chgData name="Anita Obeng-Nkansah [ MTN Ghana ]" userId="988f7aed-a269-466b-9765-b7b3e3678319" providerId="ADAL" clId="{15F9369C-D533-4274-B9A9-4C500F9EE260}" dt="2024-07-23T17:43:10.655" v="21080" actId="1036"/>
          <ac:spMkLst>
            <pc:docMk/>
            <pc:sldMk cId="2661096140" sldId="316"/>
            <ac:spMk id="8" creationId="{615D8084-5FEF-0D8E-2311-F485150A633D}"/>
          </ac:spMkLst>
        </pc:spChg>
        <pc:spChg chg="mod">
          <ac:chgData name="Anita Obeng-Nkansah [ MTN Ghana ]" userId="988f7aed-a269-466b-9765-b7b3e3678319" providerId="ADAL" clId="{15F9369C-D533-4274-B9A9-4C500F9EE260}" dt="2024-07-23T17:43:18.878" v="21273" actId="552"/>
          <ac:spMkLst>
            <pc:docMk/>
            <pc:sldMk cId="2661096140" sldId="316"/>
            <ac:spMk id="12" creationId="{06588972-65AB-0868-839F-3CC526B59CB8}"/>
          </ac:spMkLst>
        </pc:spChg>
        <pc:spChg chg="mod">
          <ac:chgData name="Anita Obeng-Nkansah [ MTN Ghana ]" userId="988f7aed-a269-466b-9765-b7b3e3678319" providerId="ADAL" clId="{15F9369C-D533-4274-B9A9-4C500F9EE260}" dt="2024-07-23T17:43:24.527" v="21466" actId="14100"/>
          <ac:spMkLst>
            <pc:docMk/>
            <pc:sldMk cId="2661096140" sldId="316"/>
            <ac:spMk id="16" creationId="{9D560C62-60C3-1C9C-798E-79F39B0E8267}"/>
          </ac:spMkLst>
        </pc:spChg>
      </pc:sldChg>
      <pc:sldChg chg="modSp mod modNotes">
        <pc:chgData name="Anita Obeng-Nkansah [ MTN Ghana ]" userId="988f7aed-a269-466b-9765-b7b3e3678319" providerId="ADAL" clId="{15F9369C-D533-4274-B9A9-4C500F9EE260}" dt="2024-07-24T10:51:39.024" v="30068" actId="947"/>
        <pc:sldMkLst>
          <pc:docMk/>
          <pc:sldMk cId="1520729648" sldId="317"/>
        </pc:sldMkLst>
        <pc:spChg chg="mod">
          <ac:chgData name="Anita Obeng-Nkansah [ MTN Ghana ]" userId="988f7aed-a269-466b-9765-b7b3e3678319" providerId="ADAL" clId="{15F9369C-D533-4274-B9A9-4C500F9EE260}" dt="2024-07-23T17:36:30.651" v="15663" actId="2711"/>
          <ac:spMkLst>
            <pc:docMk/>
            <pc:sldMk cId="1520729648" sldId="317"/>
            <ac:spMk id="2" creationId="{B4A16AC6-3318-4B56-8FC1-E8AFCB4D02CF}"/>
          </ac:spMkLst>
        </pc:spChg>
      </pc:sldChg>
      <pc:sldChg chg="modSp mod modNotes">
        <pc:chgData name="Anita Obeng-Nkansah [ MTN Ghana ]" userId="988f7aed-a269-466b-9765-b7b3e3678319" providerId="ADAL" clId="{15F9369C-D533-4274-B9A9-4C500F9EE260}" dt="2024-07-24T10:51:39.040" v="30075" actId="947"/>
        <pc:sldMkLst>
          <pc:docMk/>
          <pc:sldMk cId="843520126" sldId="318"/>
        </pc:sldMkLst>
        <pc:spChg chg="mod">
          <ac:chgData name="Anita Obeng-Nkansah [ MTN Ghana ]" userId="988f7aed-a269-466b-9765-b7b3e3678319" providerId="ADAL" clId="{15F9369C-D533-4274-B9A9-4C500F9EE260}" dt="2024-07-23T17:36:12.088" v="15470" actId="255"/>
          <ac:spMkLst>
            <pc:docMk/>
            <pc:sldMk cId="843520126" sldId="318"/>
            <ac:spMk id="3" creationId="{DE7B7C57-C7C2-7A2C-7EB8-8D61A0E86290}"/>
          </ac:spMkLst>
        </pc:spChg>
      </pc:sldChg>
      <pc:sldChg chg="modNotes">
        <pc:chgData name="Anita Obeng-Nkansah [ MTN Ghana ]" userId="988f7aed-a269-466b-9765-b7b3e3678319" providerId="ADAL" clId="{15F9369C-D533-4274-B9A9-4C500F9EE260}" dt="2024-07-24T10:51:39.073" v="30089" actId="947"/>
        <pc:sldMkLst>
          <pc:docMk/>
          <pc:sldMk cId="2687042079" sldId="319"/>
        </pc:sldMkLst>
      </pc:sldChg>
      <pc:sldChg chg="modNotes">
        <pc:chgData name="Anita Obeng-Nkansah [ MTN Ghana ]" userId="988f7aed-a269-466b-9765-b7b3e3678319" providerId="ADAL" clId="{15F9369C-D533-4274-B9A9-4C500F9EE260}" dt="2024-07-24T10:51:39.056" v="30082" actId="947"/>
        <pc:sldMkLst>
          <pc:docMk/>
          <pc:sldMk cId="2471003062" sldId="320"/>
        </pc:sldMkLst>
      </pc:sldChg>
      <pc:sldChg chg="modNotes">
        <pc:chgData name="Anita Obeng-Nkansah [ MTN Ghana ]" userId="988f7aed-a269-466b-9765-b7b3e3678319" providerId="ADAL" clId="{15F9369C-D533-4274-B9A9-4C500F9EE260}" dt="2024-07-24T10:51:38.722" v="29935" actId="947"/>
        <pc:sldMkLst>
          <pc:docMk/>
          <pc:sldMk cId="1556374909" sldId="321"/>
        </pc:sldMkLst>
      </pc:sldChg>
      <pc:sldChg chg="modSp mod modNotes">
        <pc:chgData name="Anita Obeng-Nkansah [ MTN Ghana ]" userId="988f7aed-a269-466b-9765-b7b3e3678319" providerId="ADAL" clId="{15F9369C-D533-4274-B9A9-4C500F9EE260}" dt="2024-07-24T10:51:38.736" v="29942" actId="947"/>
        <pc:sldMkLst>
          <pc:docMk/>
          <pc:sldMk cId="2366000815" sldId="322"/>
        </pc:sldMkLst>
        <pc:spChg chg="mod">
          <ac:chgData name="Anita Obeng-Nkansah [ MTN Ghana ]" userId="988f7aed-a269-466b-9765-b7b3e3678319" providerId="ADAL" clId="{15F9369C-D533-4274-B9A9-4C500F9EE260}" dt="2024-07-23T17:32:57.336" v="13733" actId="14100"/>
          <ac:spMkLst>
            <pc:docMk/>
            <pc:sldMk cId="2366000815" sldId="322"/>
            <ac:spMk id="11" creationId="{ACDE7205-81FD-31A2-D0C1-3F1E298CDC25}"/>
          </ac:spMkLst>
        </pc:spChg>
      </pc:sldChg>
      <pc:sldChg chg="modSp mod modNotes">
        <pc:chgData name="Anita Obeng-Nkansah [ MTN Ghana ]" userId="988f7aed-a269-466b-9765-b7b3e3678319" providerId="ADAL" clId="{15F9369C-D533-4274-B9A9-4C500F9EE260}" dt="2024-07-24T10:51:38.960" v="30040" actId="947"/>
        <pc:sldMkLst>
          <pc:docMk/>
          <pc:sldMk cId="3493702504" sldId="326"/>
        </pc:sldMkLst>
        <pc:spChg chg="mod">
          <ac:chgData name="Anita Obeng-Nkansah [ MTN Ghana ]" userId="988f7aed-a269-466b-9765-b7b3e3678319" providerId="ADAL" clId="{15F9369C-D533-4274-B9A9-4C500F9EE260}" dt="2024-07-23T17:46:06.527" v="25405" actId="1037"/>
          <ac:spMkLst>
            <pc:docMk/>
            <pc:sldMk cId="3493702504" sldId="326"/>
            <ac:spMk id="3" creationId="{2055BA3F-A718-08AB-2A06-0F20AEF59BD0}"/>
          </ac:spMkLst>
        </pc:spChg>
        <pc:spChg chg="mod">
          <ac:chgData name="Anita Obeng-Nkansah [ MTN Ghana ]" userId="988f7aed-a269-466b-9765-b7b3e3678319" providerId="ADAL" clId="{15F9369C-D533-4274-B9A9-4C500F9EE260}" dt="2024-07-23T17:45:13.569" v="23214" actId="2711"/>
          <ac:spMkLst>
            <pc:docMk/>
            <pc:sldMk cId="3493702504" sldId="326"/>
            <ac:spMk id="7" creationId="{B0759A4E-1679-BF84-EE9A-7DA64542595F}"/>
          </ac:spMkLst>
        </pc:spChg>
        <pc:spChg chg="mod">
          <ac:chgData name="Anita Obeng-Nkansah [ MTN Ghana ]" userId="988f7aed-a269-466b-9765-b7b3e3678319" providerId="ADAL" clId="{15F9369C-D533-4274-B9A9-4C500F9EE260}" dt="2024-07-23T17:45:13.569" v="23214" actId="2711"/>
          <ac:spMkLst>
            <pc:docMk/>
            <pc:sldMk cId="3493702504" sldId="326"/>
            <ac:spMk id="8" creationId="{2C5F0A73-2614-FF1B-5B89-641E23A34706}"/>
          </ac:spMkLst>
        </pc:spChg>
        <pc:spChg chg="mod">
          <ac:chgData name="Anita Obeng-Nkansah [ MTN Ghana ]" userId="988f7aed-a269-466b-9765-b7b3e3678319" providerId="ADAL" clId="{15F9369C-D533-4274-B9A9-4C500F9EE260}" dt="2024-07-23T17:45:13.569" v="23214" actId="2711"/>
          <ac:spMkLst>
            <pc:docMk/>
            <pc:sldMk cId="3493702504" sldId="326"/>
            <ac:spMk id="9" creationId="{BD7755C1-FE92-FC9C-E7BA-7697F76061B6}"/>
          </ac:spMkLst>
        </pc:spChg>
        <pc:spChg chg="mod">
          <ac:chgData name="Anita Obeng-Nkansah [ MTN Ghana ]" userId="988f7aed-a269-466b-9765-b7b3e3678319" providerId="ADAL" clId="{15F9369C-D533-4274-B9A9-4C500F9EE260}" dt="2024-07-23T17:45:13.569" v="23214" actId="2711"/>
          <ac:spMkLst>
            <pc:docMk/>
            <pc:sldMk cId="3493702504" sldId="326"/>
            <ac:spMk id="12" creationId="{48AF5D98-9914-77D5-9313-7C488AE25146}"/>
          </ac:spMkLst>
        </pc:spChg>
        <pc:spChg chg="mod">
          <ac:chgData name="Anita Obeng-Nkansah [ MTN Ghana ]" userId="988f7aed-a269-466b-9765-b7b3e3678319" providerId="ADAL" clId="{15F9369C-D533-4274-B9A9-4C500F9EE260}" dt="2024-07-23T17:45:13.569" v="23214" actId="2711"/>
          <ac:spMkLst>
            <pc:docMk/>
            <pc:sldMk cId="3493702504" sldId="326"/>
            <ac:spMk id="13" creationId="{2DDF0026-1D5D-E9A8-B134-FE335B21CF50}"/>
          </ac:spMkLst>
        </pc:spChg>
        <pc:spChg chg="mod">
          <ac:chgData name="Anita Obeng-Nkansah [ MTN Ghana ]" userId="988f7aed-a269-466b-9765-b7b3e3678319" providerId="ADAL" clId="{15F9369C-D533-4274-B9A9-4C500F9EE260}" dt="2024-07-23T17:45:13.569" v="23214" actId="2711"/>
          <ac:spMkLst>
            <pc:docMk/>
            <pc:sldMk cId="3493702504" sldId="326"/>
            <ac:spMk id="14" creationId="{850FB07F-85E2-1959-BCE3-D35E8A8F419E}"/>
          </ac:spMkLst>
        </pc:spChg>
        <pc:spChg chg="mod">
          <ac:chgData name="Anita Obeng-Nkansah [ MTN Ghana ]" userId="988f7aed-a269-466b-9765-b7b3e3678319" providerId="ADAL" clId="{15F9369C-D533-4274-B9A9-4C500F9EE260}" dt="2024-07-23T17:45:21.745" v="23419" actId="1036"/>
          <ac:spMkLst>
            <pc:docMk/>
            <pc:sldMk cId="3493702504" sldId="326"/>
            <ac:spMk id="17" creationId="{EF34556B-D761-062E-C029-3066E2D9E27C}"/>
          </ac:spMkLst>
        </pc:spChg>
        <pc:spChg chg="mod">
          <ac:chgData name="Anita Obeng-Nkansah [ MTN Ghana ]" userId="988f7aed-a269-466b-9765-b7b3e3678319" providerId="ADAL" clId="{15F9369C-D533-4274-B9A9-4C500F9EE260}" dt="2024-07-23T17:45:21.745" v="23419" actId="1036"/>
          <ac:spMkLst>
            <pc:docMk/>
            <pc:sldMk cId="3493702504" sldId="326"/>
            <ac:spMk id="18" creationId="{7D293AFE-8141-A3F2-0642-B5A803D4C2B5}"/>
          </ac:spMkLst>
        </pc:spChg>
        <pc:spChg chg="mod">
          <ac:chgData name="Anita Obeng-Nkansah [ MTN Ghana ]" userId="988f7aed-a269-466b-9765-b7b3e3678319" providerId="ADAL" clId="{15F9369C-D533-4274-B9A9-4C500F9EE260}" dt="2024-07-23T17:45:21.745" v="23419" actId="1036"/>
          <ac:spMkLst>
            <pc:docMk/>
            <pc:sldMk cId="3493702504" sldId="326"/>
            <ac:spMk id="19" creationId="{85090F88-08B1-2C91-071F-914E60619E9B}"/>
          </ac:spMkLst>
        </pc:spChg>
      </pc:sldChg>
      <pc:sldChg chg="modSp mod modNotes">
        <pc:chgData name="Anita Obeng-Nkansah [ MTN Ghana ]" userId="988f7aed-a269-466b-9765-b7b3e3678319" providerId="ADAL" clId="{15F9369C-D533-4274-B9A9-4C500F9EE260}" dt="2024-07-24T10:51:38.943" v="30033" actId="947"/>
        <pc:sldMkLst>
          <pc:docMk/>
          <pc:sldMk cId="1939847589" sldId="328"/>
        </pc:sldMkLst>
        <pc:spChg chg="mod">
          <ac:chgData name="Anita Obeng-Nkansah [ MTN Ghana ]" userId="988f7aed-a269-466b-9765-b7b3e3678319" providerId="ADAL" clId="{15F9369C-D533-4274-B9A9-4C500F9EE260}" dt="2024-07-23T17:46:21.818" v="25598" actId="2711"/>
          <ac:spMkLst>
            <pc:docMk/>
            <pc:sldMk cId="1939847589" sldId="328"/>
            <ac:spMk id="2" creationId="{0AB7DBB4-19D5-4915-1258-92E97657E142}"/>
          </ac:spMkLst>
        </pc:spChg>
        <pc:spChg chg="mod">
          <ac:chgData name="Anita Obeng-Nkansah [ MTN Ghana ]" userId="988f7aed-a269-466b-9765-b7b3e3678319" providerId="ADAL" clId="{15F9369C-D533-4274-B9A9-4C500F9EE260}" dt="2024-07-23T17:47:03.374" v="26581" actId="1037"/>
          <ac:spMkLst>
            <pc:docMk/>
            <pc:sldMk cId="1939847589" sldId="328"/>
            <ac:spMk id="3" creationId="{2055BA3F-A718-08AB-2A06-0F20AEF59BD0}"/>
          </ac:spMkLst>
        </pc:spChg>
        <pc:spChg chg="mod">
          <ac:chgData name="Anita Obeng-Nkansah [ MTN Ghana ]" userId="988f7aed-a269-466b-9765-b7b3e3678319" providerId="ADAL" clId="{15F9369C-D533-4274-B9A9-4C500F9EE260}" dt="2024-07-23T17:46:21.818" v="25598" actId="2711"/>
          <ac:spMkLst>
            <pc:docMk/>
            <pc:sldMk cId="1939847589" sldId="328"/>
            <ac:spMk id="5" creationId="{A1216E7D-FD87-972F-CE44-A0EC4A8FFE2E}"/>
          </ac:spMkLst>
        </pc:spChg>
        <pc:spChg chg="mod">
          <ac:chgData name="Anita Obeng-Nkansah [ MTN Ghana ]" userId="988f7aed-a269-466b-9765-b7b3e3678319" providerId="ADAL" clId="{15F9369C-D533-4274-B9A9-4C500F9EE260}" dt="2024-07-23T17:46:21.818" v="25598" actId="2711"/>
          <ac:spMkLst>
            <pc:docMk/>
            <pc:sldMk cId="1939847589" sldId="328"/>
            <ac:spMk id="6" creationId="{C31E99AF-0947-BF43-CEC9-A574029649E7}"/>
          </ac:spMkLst>
        </pc:spChg>
        <pc:spChg chg="mod">
          <ac:chgData name="Anita Obeng-Nkansah [ MTN Ghana ]" userId="988f7aed-a269-466b-9765-b7b3e3678319" providerId="ADAL" clId="{15F9369C-D533-4274-B9A9-4C500F9EE260}" dt="2024-07-23T17:46:21.818" v="25598" actId="2711"/>
          <ac:spMkLst>
            <pc:docMk/>
            <pc:sldMk cId="1939847589" sldId="328"/>
            <ac:spMk id="7" creationId="{B0759A4E-1679-BF84-EE9A-7DA64542595F}"/>
          </ac:spMkLst>
        </pc:spChg>
        <pc:spChg chg="mod">
          <ac:chgData name="Anita Obeng-Nkansah [ MTN Ghana ]" userId="988f7aed-a269-466b-9765-b7b3e3678319" providerId="ADAL" clId="{15F9369C-D533-4274-B9A9-4C500F9EE260}" dt="2024-07-23T17:46:21.818" v="25598" actId="2711"/>
          <ac:spMkLst>
            <pc:docMk/>
            <pc:sldMk cId="1939847589" sldId="328"/>
            <ac:spMk id="8" creationId="{2C5F0A73-2614-FF1B-5B89-641E23A34706}"/>
          </ac:spMkLst>
        </pc:spChg>
        <pc:spChg chg="mod">
          <ac:chgData name="Anita Obeng-Nkansah [ MTN Ghana ]" userId="988f7aed-a269-466b-9765-b7b3e3678319" providerId="ADAL" clId="{15F9369C-D533-4274-B9A9-4C500F9EE260}" dt="2024-07-23T17:46:21.818" v="25598" actId="2711"/>
          <ac:spMkLst>
            <pc:docMk/>
            <pc:sldMk cId="1939847589" sldId="328"/>
            <ac:spMk id="9" creationId="{BD7755C1-FE92-FC9C-E7BA-7697F76061B6}"/>
          </ac:spMkLst>
        </pc:spChg>
        <pc:spChg chg="mod">
          <ac:chgData name="Anita Obeng-Nkansah [ MTN Ghana ]" userId="988f7aed-a269-466b-9765-b7b3e3678319" providerId="ADAL" clId="{15F9369C-D533-4274-B9A9-4C500F9EE260}" dt="2024-07-23T17:46:21.818" v="25598" actId="2711"/>
          <ac:spMkLst>
            <pc:docMk/>
            <pc:sldMk cId="1939847589" sldId="328"/>
            <ac:spMk id="10" creationId="{EA483FB6-20ED-34A1-611D-B76800D961FA}"/>
          </ac:spMkLst>
        </pc:spChg>
        <pc:spChg chg="mod">
          <ac:chgData name="Anita Obeng-Nkansah [ MTN Ghana ]" userId="988f7aed-a269-466b-9765-b7b3e3678319" providerId="ADAL" clId="{15F9369C-D533-4274-B9A9-4C500F9EE260}" dt="2024-07-23T17:46:21.818" v="25598" actId="2711"/>
          <ac:spMkLst>
            <pc:docMk/>
            <pc:sldMk cId="1939847589" sldId="328"/>
            <ac:spMk id="15" creationId="{7C312417-2F17-A83E-CEF0-812F7699BBAD}"/>
          </ac:spMkLst>
        </pc:spChg>
        <pc:spChg chg="mod">
          <ac:chgData name="Anita Obeng-Nkansah [ MTN Ghana ]" userId="988f7aed-a269-466b-9765-b7b3e3678319" providerId="ADAL" clId="{15F9369C-D533-4274-B9A9-4C500F9EE260}" dt="2024-07-23T17:46:21.818" v="25598" actId="2711"/>
          <ac:spMkLst>
            <pc:docMk/>
            <pc:sldMk cId="1939847589" sldId="328"/>
            <ac:spMk id="16" creationId="{0233FCA8-D99D-70DA-43B9-B56261A7AA7D}"/>
          </ac:spMkLst>
        </pc:spChg>
        <pc:spChg chg="mod">
          <ac:chgData name="Anita Obeng-Nkansah [ MTN Ghana ]" userId="988f7aed-a269-466b-9765-b7b3e3678319" providerId="ADAL" clId="{15F9369C-D533-4274-B9A9-4C500F9EE260}" dt="2024-07-23T17:46:21.818" v="25598" actId="2711"/>
          <ac:spMkLst>
            <pc:docMk/>
            <pc:sldMk cId="1939847589" sldId="328"/>
            <ac:spMk id="17" creationId="{EF34556B-D761-062E-C029-3066E2D9E27C}"/>
          </ac:spMkLst>
        </pc:spChg>
        <pc:spChg chg="mod">
          <ac:chgData name="Anita Obeng-Nkansah [ MTN Ghana ]" userId="988f7aed-a269-466b-9765-b7b3e3678319" providerId="ADAL" clId="{15F9369C-D533-4274-B9A9-4C500F9EE260}" dt="2024-07-23T17:46:21.818" v="25598" actId="2711"/>
          <ac:spMkLst>
            <pc:docMk/>
            <pc:sldMk cId="1939847589" sldId="328"/>
            <ac:spMk id="18" creationId="{7D293AFE-8141-A3F2-0642-B5A803D4C2B5}"/>
          </ac:spMkLst>
        </pc:spChg>
        <pc:spChg chg="mod">
          <ac:chgData name="Anita Obeng-Nkansah [ MTN Ghana ]" userId="988f7aed-a269-466b-9765-b7b3e3678319" providerId="ADAL" clId="{15F9369C-D533-4274-B9A9-4C500F9EE260}" dt="2024-07-23T17:46:21.818" v="25598" actId="2711"/>
          <ac:spMkLst>
            <pc:docMk/>
            <pc:sldMk cId="1939847589" sldId="328"/>
            <ac:spMk id="19" creationId="{85090F88-08B1-2C91-071F-914E60619E9B}"/>
          </ac:spMkLst>
        </pc:spChg>
      </pc:sldChg>
      <pc:sldChg chg="modSp mod modNotes">
        <pc:chgData name="Anita Obeng-Nkansah [ MTN Ghana ]" userId="988f7aed-a269-466b-9765-b7b3e3678319" providerId="ADAL" clId="{15F9369C-D533-4274-B9A9-4C500F9EE260}" dt="2024-07-24T10:51:38.975" v="30047" actId="947"/>
        <pc:sldMkLst>
          <pc:docMk/>
          <pc:sldMk cId="1640931693" sldId="329"/>
        </pc:sldMkLst>
        <pc:spChg chg="mod">
          <ac:chgData name="Anita Obeng-Nkansah [ MTN Ghana ]" userId="988f7aed-a269-466b-9765-b7b3e3678319" providerId="ADAL" clId="{15F9369C-D533-4274-B9A9-4C500F9EE260}" dt="2024-07-23T17:45:47.895" v="25009" actId="1038"/>
          <ac:spMkLst>
            <pc:docMk/>
            <pc:sldMk cId="1640931693" sldId="329"/>
            <ac:spMk id="3" creationId="{2055BA3F-A718-08AB-2A06-0F20AEF59BD0}"/>
          </ac:spMkLst>
        </pc:spChg>
        <pc:spChg chg="mod">
          <ac:chgData name="Anita Obeng-Nkansah [ MTN Ghana ]" userId="988f7aed-a269-466b-9765-b7b3e3678319" providerId="ADAL" clId="{15F9369C-D533-4274-B9A9-4C500F9EE260}" dt="2024-07-23T17:44:35.491" v="22821" actId="2711"/>
          <ac:spMkLst>
            <pc:docMk/>
            <pc:sldMk cId="1640931693" sldId="329"/>
            <ac:spMk id="7" creationId="{B0759A4E-1679-BF84-EE9A-7DA64542595F}"/>
          </ac:spMkLst>
        </pc:spChg>
        <pc:spChg chg="mod">
          <ac:chgData name="Anita Obeng-Nkansah [ MTN Ghana ]" userId="988f7aed-a269-466b-9765-b7b3e3678319" providerId="ADAL" clId="{15F9369C-D533-4274-B9A9-4C500F9EE260}" dt="2024-07-23T17:44:35.491" v="22821" actId="2711"/>
          <ac:spMkLst>
            <pc:docMk/>
            <pc:sldMk cId="1640931693" sldId="329"/>
            <ac:spMk id="8" creationId="{2C5F0A73-2614-FF1B-5B89-641E23A34706}"/>
          </ac:spMkLst>
        </pc:spChg>
        <pc:spChg chg="mod">
          <ac:chgData name="Anita Obeng-Nkansah [ MTN Ghana ]" userId="988f7aed-a269-466b-9765-b7b3e3678319" providerId="ADAL" clId="{15F9369C-D533-4274-B9A9-4C500F9EE260}" dt="2024-07-23T17:44:35.491" v="22821" actId="2711"/>
          <ac:spMkLst>
            <pc:docMk/>
            <pc:sldMk cId="1640931693" sldId="329"/>
            <ac:spMk id="9" creationId="{BD7755C1-FE92-FC9C-E7BA-7697F76061B6}"/>
          </ac:spMkLst>
        </pc:spChg>
        <pc:spChg chg="mod">
          <ac:chgData name="Anita Obeng-Nkansah [ MTN Ghana ]" userId="988f7aed-a269-466b-9765-b7b3e3678319" providerId="ADAL" clId="{15F9369C-D533-4274-B9A9-4C500F9EE260}" dt="2024-07-23T17:44:35.491" v="22821" actId="2711"/>
          <ac:spMkLst>
            <pc:docMk/>
            <pc:sldMk cId="1640931693" sldId="329"/>
            <ac:spMk id="12" creationId="{48AF5D98-9914-77D5-9313-7C488AE25146}"/>
          </ac:spMkLst>
        </pc:spChg>
        <pc:spChg chg="mod">
          <ac:chgData name="Anita Obeng-Nkansah [ MTN Ghana ]" userId="988f7aed-a269-466b-9765-b7b3e3678319" providerId="ADAL" clId="{15F9369C-D533-4274-B9A9-4C500F9EE260}" dt="2024-07-23T17:44:35.491" v="22821" actId="2711"/>
          <ac:spMkLst>
            <pc:docMk/>
            <pc:sldMk cId="1640931693" sldId="329"/>
            <ac:spMk id="13" creationId="{2DDF0026-1D5D-E9A8-B134-FE335B21CF50}"/>
          </ac:spMkLst>
        </pc:spChg>
        <pc:spChg chg="mod">
          <ac:chgData name="Anita Obeng-Nkansah [ MTN Ghana ]" userId="988f7aed-a269-466b-9765-b7b3e3678319" providerId="ADAL" clId="{15F9369C-D533-4274-B9A9-4C500F9EE260}" dt="2024-07-23T17:44:35.491" v="22821" actId="2711"/>
          <ac:spMkLst>
            <pc:docMk/>
            <pc:sldMk cId="1640931693" sldId="329"/>
            <ac:spMk id="14" creationId="{850FB07F-85E2-1959-BCE3-D35E8A8F419E}"/>
          </ac:spMkLst>
        </pc:spChg>
        <pc:spChg chg="mod">
          <ac:chgData name="Anita Obeng-Nkansah [ MTN Ghana ]" userId="988f7aed-a269-466b-9765-b7b3e3678319" providerId="ADAL" clId="{15F9369C-D533-4274-B9A9-4C500F9EE260}" dt="2024-07-23T17:44:55.138" v="23021" actId="1035"/>
          <ac:spMkLst>
            <pc:docMk/>
            <pc:sldMk cId="1640931693" sldId="329"/>
            <ac:spMk id="17" creationId="{EF34556B-D761-062E-C029-3066E2D9E27C}"/>
          </ac:spMkLst>
        </pc:spChg>
        <pc:spChg chg="mod">
          <ac:chgData name="Anita Obeng-Nkansah [ MTN Ghana ]" userId="988f7aed-a269-466b-9765-b7b3e3678319" providerId="ADAL" clId="{15F9369C-D533-4274-B9A9-4C500F9EE260}" dt="2024-07-23T17:44:55.138" v="23021" actId="1035"/>
          <ac:spMkLst>
            <pc:docMk/>
            <pc:sldMk cId="1640931693" sldId="329"/>
            <ac:spMk id="18" creationId="{7D293AFE-8141-A3F2-0642-B5A803D4C2B5}"/>
          </ac:spMkLst>
        </pc:spChg>
        <pc:spChg chg="mod">
          <ac:chgData name="Anita Obeng-Nkansah [ MTN Ghana ]" userId="988f7aed-a269-466b-9765-b7b3e3678319" providerId="ADAL" clId="{15F9369C-D533-4274-B9A9-4C500F9EE260}" dt="2024-07-23T17:44:55.138" v="23021" actId="1035"/>
          <ac:spMkLst>
            <pc:docMk/>
            <pc:sldMk cId="1640931693" sldId="329"/>
            <ac:spMk id="19" creationId="{85090F88-08B1-2C91-071F-914E60619E9B}"/>
          </ac:spMkLst>
        </pc:spChg>
      </pc:sldChg>
      <pc:sldChg chg="modSp mod modNotes">
        <pc:chgData name="Anita Obeng-Nkansah [ MTN Ghana ]" userId="988f7aed-a269-466b-9765-b7b3e3678319" providerId="ADAL" clId="{15F9369C-D533-4274-B9A9-4C500F9EE260}" dt="2024-07-24T10:51:38.991" v="30054" actId="947"/>
        <pc:sldMkLst>
          <pc:docMk/>
          <pc:sldMk cId="2919327972" sldId="330"/>
        </pc:sldMkLst>
        <pc:spChg chg="mod">
          <ac:chgData name="Anita Obeng-Nkansah [ MTN Ghana ]" userId="988f7aed-a269-466b-9765-b7b3e3678319" providerId="ADAL" clId="{15F9369C-D533-4274-B9A9-4C500F9EE260}" dt="2024-07-23T17:44:02.190" v="22045" actId="2711"/>
          <ac:spMkLst>
            <pc:docMk/>
            <pc:sldMk cId="2919327972" sldId="330"/>
            <ac:spMk id="2" creationId="{0AB7DBB4-19D5-4915-1258-92E97657E142}"/>
          </ac:spMkLst>
        </pc:spChg>
        <pc:spChg chg="mod">
          <ac:chgData name="Anita Obeng-Nkansah [ MTN Ghana ]" userId="988f7aed-a269-466b-9765-b7b3e3678319" providerId="ADAL" clId="{15F9369C-D533-4274-B9A9-4C500F9EE260}" dt="2024-07-23T17:45:53.520" v="25209" actId="1037"/>
          <ac:spMkLst>
            <pc:docMk/>
            <pc:sldMk cId="2919327972" sldId="330"/>
            <ac:spMk id="3" creationId="{2055BA3F-A718-08AB-2A06-0F20AEF59BD0}"/>
          </ac:spMkLst>
        </pc:spChg>
        <pc:spChg chg="mod">
          <ac:chgData name="Anita Obeng-Nkansah [ MTN Ghana ]" userId="988f7aed-a269-466b-9765-b7b3e3678319" providerId="ADAL" clId="{15F9369C-D533-4274-B9A9-4C500F9EE260}" dt="2024-07-23T17:44:02.190" v="22045" actId="2711"/>
          <ac:spMkLst>
            <pc:docMk/>
            <pc:sldMk cId="2919327972" sldId="330"/>
            <ac:spMk id="5" creationId="{3B5807B9-EEC3-354C-D454-E14709C9C5C2}"/>
          </ac:spMkLst>
        </pc:spChg>
        <pc:spChg chg="mod">
          <ac:chgData name="Anita Obeng-Nkansah [ MTN Ghana ]" userId="988f7aed-a269-466b-9765-b7b3e3678319" providerId="ADAL" clId="{15F9369C-D533-4274-B9A9-4C500F9EE260}" dt="2024-07-23T17:44:02.190" v="22045" actId="2711"/>
          <ac:spMkLst>
            <pc:docMk/>
            <pc:sldMk cId="2919327972" sldId="330"/>
            <ac:spMk id="6" creationId="{4CB3BA68-0CAF-992B-ABB7-81D69BB8784D}"/>
          </ac:spMkLst>
        </pc:spChg>
        <pc:spChg chg="mod">
          <ac:chgData name="Anita Obeng-Nkansah [ MTN Ghana ]" userId="988f7aed-a269-466b-9765-b7b3e3678319" providerId="ADAL" clId="{15F9369C-D533-4274-B9A9-4C500F9EE260}" dt="2024-07-23T17:44:02.190" v="22045" actId="2711"/>
          <ac:spMkLst>
            <pc:docMk/>
            <pc:sldMk cId="2919327972" sldId="330"/>
            <ac:spMk id="7" creationId="{B0759A4E-1679-BF84-EE9A-7DA64542595F}"/>
          </ac:spMkLst>
        </pc:spChg>
        <pc:spChg chg="mod">
          <ac:chgData name="Anita Obeng-Nkansah [ MTN Ghana ]" userId="988f7aed-a269-466b-9765-b7b3e3678319" providerId="ADAL" clId="{15F9369C-D533-4274-B9A9-4C500F9EE260}" dt="2024-07-23T17:44:02.190" v="22045" actId="2711"/>
          <ac:spMkLst>
            <pc:docMk/>
            <pc:sldMk cId="2919327972" sldId="330"/>
            <ac:spMk id="8" creationId="{2C5F0A73-2614-FF1B-5B89-641E23A34706}"/>
          </ac:spMkLst>
        </pc:spChg>
        <pc:spChg chg="mod">
          <ac:chgData name="Anita Obeng-Nkansah [ MTN Ghana ]" userId="988f7aed-a269-466b-9765-b7b3e3678319" providerId="ADAL" clId="{15F9369C-D533-4274-B9A9-4C500F9EE260}" dt="2024-07-23T17:44:02.190" v="22045" actId="2711"/>
          <ac:spMkLst>
            <pc:docMk/>
            <pc:sldMk cId="2919327972" sldId="330"/>
            <ac:spMk id="9" creationId="{BD7755C1-FE92-FC9C-E7BA-7697F76061B6}"/>
          </ac:spMkLst>
        </pc:spChg>
        <pc:spChg chg="mod">
          <ac:chgData name="Anita Obeng-Nkansah [ MTN Ghana ]" userId="988f7aed-a269-466b-9765-b7b3e3678319" providerId="ADAL" clId="{15F9369C-D533-4274-B9A9-4C500F9EE260}" dt="2024-07-23T17:44:02.190" v="22045" actId="2711"/>
          <ac:spMkLst>
            <pc:docMk/>
            <pc:sldMk cId="2919327972" sldId="330"/>
            <ac:spMk id="10" creationId="{1EB63EA7-F8CC-5549-FF4A-845DE852D9FA}"/>
          </ac:spMkLst>
        </pc:spChg>
        <pc:spChg chg="mod">
          <ac:chgData name="Anita Obeng-Nkansah [ MTN Ghana ]" userId="988f7aed-a269-466b-9765-b7b3e3678319" providerId="ADAL" clId="{15F9369C-D533-4274-B9A9-4C500F9EE260}" dt="2024-07-23T17:44:02.190" v="22045" actId="2711"/>
          <ac:spMkLst>
            <pc:docMk/>
            <pc:sldMk cId="2919327972" sldId="330"/>
            <ac:spMk id="15" creationId="{9E5B4241-D4E9-98EA-8448-FF3F7FCDC768}"/>
          </ac:spMkLst>
        </pc:spChg>
        <pc:spChg chg="mod">
          <ac:chgData name="Anita Obeng-Nkansah [ MTN Ghana ]" userId="988f7aed-a269-466b-9765-b7b3e3678319" providerId="ADAL" clId="{15F9369C-D533-4274-B9A9-4C500F9EE260}" dt="2024-07-23T17:44:02.190" v="22045" actId="2711"/>
          <ac:spMkLst>
            <pc:docMk/>
            <pc:sldMk cId="2919327972" sldId="330"/>
            <ac:spMk id="16" creationId="{0233FCA8-D99D-70DA-43B9-B56261A7AA7D}"/>
          </ac:spMkLst>
        </pc:spChg>
        <pc:spChg chg="mod">
          <ac:chgData name="Anita Obeng-Nkansah [ MTN Ghana ]" userId="988f7aed-a269-466b-9765-b7b3e3678319" providerId="ADAL" clId="{15F9369C-D533-4274-B9A9-4C500F9EE260}" dt="2024-07-23T17:44:02.190" v="22045" actId="2711"/>
          <ac:spMkLst>
            <pc:docMk/>
            <pc:sldMk cId="2919327972" sldId="330"/>
            <ac:spMk id="17" creationId="{EF34556B-D761-062E-C029-3066E2D9E27C}"/>
          </ac:spMkLst>
        </pc:spChg>
        <pc:spChg chg="mod">
          <ac:chgData name="Anita Obeng-Nkansah [ MTN Ghana ]" userId="988f7aed-a269-466b-9765-b7b3e3678319" providerId="ADAL" clId="{15F9369C-D533-4274-B9A9-4C500F9EE260}" dt="2024-07-23T17:44:02.190" v="22045" actId="2711"/>
          <ac:spMkLst>
            <pc:docMk/>
            <pc:sldMk cId="2919327972" sldId="330"/>
            <ac:spMk id="18" creationId="{7D293AFE-8141-A3F2-0642-B5A803D4C2B5}"/>
          </ac:spMkLst>
        </pc:spChg>
        <pc:spChg chg="mod">
          <ac:chgData name="Anita Obeng-Nkansah [ MTN Ghana ]" userId="988f7aed-a269-466b-9765-b7b3e3678319" providerId="ADAL" clId="{15F9369C-D533-4274-B9A9-4C500F9EE260}" dt="2024-07-23T17:44:02.190" v="22045" actId="2711"/>
          <ac:spMkLst>
            <pc:docMk/>
            <pc:sldMk cId="2919327972" sldId="330"/>
            <ac:spMk id="19" creationId="{85090F88-08B1-2C91-071F-914E60619E9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2C1DC9-5833-AD32-7EE8-E19C089AD768}"/>
              </a:ext>
            </a:extLst>
          </p:cNvPr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68580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algn="ctr"/>
            <a:r>
              <a:rPr lang="en-US">
                <a:solidFill>
                  <a:srgbClr val="00C000"/>
                </a:solidFill>
                <a:latin typeface="Tahoma" panose="020B0604030504040204" pitchFamily="34" charset="0"/>
              </a:rPr>
              <a:t>Public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986EB9-1CBA-4D1E-6F4E-EC709031D8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48787-3B12-4EB8-ADD1-29D1DE666A9A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4F7B2C-92F4-A9F3-7A5F-3506E14B74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0034D-A1F3-7A26-9122-19F34C5364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8D7EB-C85B-4936-91B1-0133FF22C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6743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68580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ctr">
              <a:defRPr lang="en-US" sz="1200" b="0" i="0" u="none">
                <a:solidFill>
                  <a:srgbClr val="00C000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458F5-651C-4856-A6B8-8F03791EE3F1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EE83D-1ABE-45E1-BD5F-68800D953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9428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3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77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82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93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85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29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58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98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26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871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43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11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10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15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66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27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chemeClr val="accent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Remember Clive Humby’s 2006 quote? I believe we need to take this a step further.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913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6D0EF-F20E-4266-891A-BFBCDE2AFBD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884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52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44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49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is DATA slide will be the opening - </a:t>
            </a:r>
            <a:r>
              <a:rPr lang="en-US" b="0" i="0">
                <a:solidFill>
                  <a:srgbClr val="555555"/>
                </a:solidFill>
                <a:effectLst/>
                <a:highlight>
                  <a:srgbClr val="FAFAFA"/>
                </a:highlight>
                <a:latin typeface="Open Sans" panose="020F0502020204030204" pitchFamily="34" charset="0"/>
              </a:rPr>
              <a:t>Data refers to basic facts and figures. It is generally raw information that simply includes basic numbers or texts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42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05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think we need a 3</a:t>
            </a:r>
            <a:r>
              <a:rPr lang="en-US" baseline="30000"/>
              <a:t>rd</a:t>
            </a:r>
            <a:r>
              <a:rPr lang="en-US"/>
              <a:t> point.  I will add something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3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6D0EF-F20E-4266-891A-BFBCDE2AFB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73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EE83D-1ABE-45E1-BD5F-68800D9537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12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31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824" r="1691" b="2329"/>
          <a:stretch/>
        </p:blipFill>
        <p:spPr>
          <a:xfrm>
            <a:off x="314326" y="212494"/>
            <a:ext cx="2366269" cy="9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88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31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20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93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65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71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61205" b="-4710"/>
          <a:stretch/>
        </p:blipFill>
        <p:spPr>
          <a:xfrm>
            <a:off x="314327" y="627609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77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65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61205" b="-4710"/>
          <a:stretch/>
        </p:blipFill>
        <p:spPr>
          <a:xfrm>
            <a:off x="314325" y="627609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45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54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88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1E78703-A861-8DCD-32B5-25DA10B63D05}"/>
              </a:ext>
            </a:extLst>
          </p:cNvPr>
          <p:cNvSpPr/>
          <p:nvPr userDrawn="1"/>
        </p:nvSpPr>
        <p:spPr>
          <a:xfrm>
            <a:off x="3755725" y="2768601"/>
            <a:ext cx="8211150" cy="4105575"/>
          </a:xfrm>
          <a:custGeom>
            <a:avLst/>
            <a:gdLst>
              <a:gd name="connsiteX0" fmla="*/ 4105575 w 8211150"/>
              <a:gd name="connsiteY0" fmla="*/ 0 h 4105575"/>
              <a:gd name="connsiteX1" fmla="*/ 8211150 w 8211150"/>
              <a:gd name="connsiteY1" fmla="*/ 4105575 h 4105575"/>
              <a:gd name="connsiteX2" fmla="*/ 0 w 8211150"/>
              <a:gd name="connsiteY2" fmla="*/ 4105575 h 4105575"/>
              <a:gd name="connsiteX3" fmla="*/ 4105575 w 8211150"/>
              <a:gd name="connsiteY3" fmla="*/ 0 h 410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11150" h="4105575">
                <a:moveTo>
                  <a:pt x="4105575" y="0"/>
                </a:moveTo>
                <a:cubicBezTo>
                  <a:pt x="6373021" y="0"/>
                  <a:pt x="8211150" y="1838129"/>
                  <a:pt x="8211150" y="4105575"/>
                </a:cubicBezTo>
                <a:lnTo>
                  <a:pt x="0" y="4105575"/>
                </a:lnTo>
                <a:cubicBezTo>
                  <a:pt x="0" y="1838129"/>
                  <a:pt x="1838129" y="0"/>
                  <a:pt x="4105575" y="0"/>
                </a:cubicBezTo>
                <a:close/>
              </a:path>
            </a:pathLst>
          </a:custGeom>
          <a:gradFill flip="none" rotWithShape="1">
            <a:gsLst>
              <a:gs pos="1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824" r="1691" b="2329"/>
          <a:stretch/>
        </p:blipFill>
        <p:spPr>
          <a:xfrm>
            <a:off x="314326" y="212494"/>
            <a:ext cx="2366269" cy="9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82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39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1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51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2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2682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3365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85115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35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07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43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04802"/>
            <a:ext cx="3115062" cy="11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47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85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98876" y="341313"/>
            <a:ext cx="5760071" cy="5758791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57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92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805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04802"/>
            <a:ext cx="3115062" cy="11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88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364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29E35-8BBF-3979-7D69-C6901A7AA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77A36-57B5-A8E8-5F19-D747EF6DB0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29215-93E1-D37F-5452-1FB36347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A9F8E-BE49-EA7E-A7CC-11DFD04CD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48F20-79E0-C6C1-B343-40B353582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14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82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8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49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81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47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01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B91A850-CF30-447B-B472-EF8B524C6B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6E96197-EDA0-44C6-B590-49B095035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4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33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8.emf"/><Relationship Id="rId5" Type="http://schemas.openxmlformats.org/officeDocument/2006/relationships/image" Target="../media/image10.emf"/><Relationship Id="rId10" Type="http://schemas.openxmlformats.org/officeDocument/2006/relationships/image" Target="../media/image3.emf"/><Relationship Id="rId4" Type="http://schemas.microsoft.com/office/2007/relationships/hdphoto" Target="../media/hdphoto1.wdp"/><Relationship Id="rId9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42.gi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emf"/><Relationship Id="rId5" Type="http://schemas.openxmlformats.org/officeDocument/2006/relationships/image" Target="../media/image5.emf"/><Relationship Id="rId4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44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jpeg"/><Relationship Id="rId5" Type="http://schemas.openxmlformats.org/officeDocument/2006/relationships/image" Target="../media/image13.emf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jpeg"/><Relationship Id="rId5" Type="http://schemas.openxmlformats.org/officeDocument/2006/relationships/image" Target="../media/image13.emf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jpeg"/><Relationship Id="rId5" Type="http://schemas.openxmlformats.org/officeDocument/2006/relationships/image" Target="../media/image13.emf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jpeg"/><Relationship Id="rId5" Type="http://schemas.openxmlformats.org/officeDocument/2006/relationships/image" Target="../media/image13.emf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jpeg"/><Relationship Id="rId5" Type="http://schemas.openxmlformats.org/officeDocument/2006/relationships/image" Target="../media/image13.emf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10.emf"/><Relationship Id="rId7" Type="http://schemas.openxmlformats.org/officeDocument/2006/relationships/image" Target="../media/image4.emf"/><Relationship Id="rId12" Type="http://schemas.openxmlformats.org/officeDocument/2006/relationships/image" Target="../media/image3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emf"/><Relationship Id="rId11" Type="http://schemas.openxmlformats.org/officeDocument/2006/relationships/image" Target="../media/image35.gif"/><Relationship Id="rId5" Type="http://schemas.openxmlformats.org/officeDocument/2006/relationships/image" Target="../media/image17.emf"/><Relationship Id="rId10" Type="http://schemas.openxmlformats.org/officeDocument/2006/relationships/image" Target="../media/image34.gif"/><Relationship Id="rId4" Type="http://schemas.openxmlformats.org/officeDocument/2006/relationships/image" Target="../media/image9.emf"/><Relationship Id="rId9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6.emf"/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12" Type="http://schemas.openxmlformats.org/officeDocument/2006/relationships/image" Target="../media/image15.emf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9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emf"/><Relationship Id="rId11" Type="http://schemas.openxmlformats.org/officeDocument/2006/relationships/image" Target="../media/image14.emf"/><Relationship Id="rId5" Type="http://schemas.openxmlformats.org/officeDocument/2006/relationships/image" Target="../media/image6.emf"/><Relationship Id="rId15" Type="http://schemas.openxmlformats.org/officeDocument/2006/relationships/image" Target="../media/image18.emf"/><Relationship Id="rId10" Type="http://schemas.openxmlformats.org/officeDocument/2006/relationships/image" Target="../media/image13.emf"/><Relationship Id="rId4" Type="http://schemas.openxmlformats.org/officeDocument/2006/relationships/image" Target="../media/image5.emf"/><Relationship Id="rId9" Type="http://schemas.openxmlformats.org/officeDocument/2006/relationships/image" Target="../media/image11.emf"/><Relationship Id="rId14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0.emf"/><Relationship Id="rId18" Type="http://schemas.openxmlformats.org/officeDocument/2006/relationships/image" Target="../media/image15.emf"/><Relationship Id="rId3" Type="http://schemas.openxmlformats.org/officeDocument/2006/relationships/image" Target="../media/image40.png"/><Relationship Id="rId21" Type="http://schemas.openxmlformats.org/officeDocument/2006/relationships/image" Target="../media/image18.emf"/><Relationship Id="rId7" Type="http://schemas.openxmlformats.org/officeDocument/2006/relationships/image" Target="../media/image4.emf"/><Relationship Id="rId12" Type="http://schemas.openxmlformats.org/officeDocument/2006/relationships/image" Target="../media/image9.emf"/><Relationship Id="rId17" Type="http://schemas.openxmlformats.org/officeDocument/2006/relationships/image" Target="../media/image14.emf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3.emf"/><Relationship Id="rId20" Type="http://schemas.openxmlformats.org/officeDocument/2006/relationships/image" Target="../media/image17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emf"/><Relationship Id="rId11" Type="http://schemas.openxmlformats.org/officeDocument/2006/relationships/image" Target="../media/image8.emf"/><Relationship Id="rId5" Type="http://schemas.openxmlformats.org/officeDocument/2006/relationships/image" Target="../media/image2.emf"/><Relationship Id="rId15" Type="http://schemas.openxmlformats.org/officeDocument/2006/relationships/image" Target="../media/image12.emf"/><Relationship Id="rId10" Type="http://schemas.openxmlformats.org/officeDocument/2006/relationships/image" Target="../media/image7.emf"/><Relationship Id="rId19" Type="http://schemas.openxmlformats.org/officeDocument/2006/relationships/image" Target="../media/image16.emf"/><Relationship Id="rId4" Type="http://schemas.openxmlformats.org/officeDocument/2006/relationships/image" Target="../media/image41.svg"/><Relationship Id="rId9" Type="http://schemas.openxmlformats.org/officeDocument/2006/relationships/image" Target="../media/image6.emf"/><Relationship Id="rId14" Type="http://schemas.openxmlformats.org/officeDocument/2006/relationships/image" Target="../media/image11.emf"/><Relationship Id="rId22" Type="http://schemas.openxmlformats.org/officeDocument/2006/relationships/image" Target="../media/image1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34.gi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emf"/><Relationship Id="rId11" Type="http://schemas.openxmlformats.org/officeDocument/2006/relationships/image" Target="../media/image38.svg"/><Relationship Id="rId5" Type="http://schemas.openxmlformats.org/officeDocument/2006/relationships/image" Target="../media/image36.gif"/><Relationship Id="rId10" Type="http://schemas.openxmlformats.org/officeDocument/2006/relationships/image" Target="../media/image37.png"/><Relationship Id="rId4" Type="http://schemas.openxmlformats.org/officeDocument/2006/relationships/image" Target="../media/image35.gif"/><Relationship Id="rId9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9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emf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6.emf"/><Relationship Id="rId18" Type="http://schemas.openxmlformats.org/officeDocument/2006/relationships/image" Target="../media/image3.emf"/><Relationship Id="rId3" Type="http://schemas.openxmlformats.org/officeDocument/2006/relationships/image" Target="../media/image2.emf"/><Relationship Id="rId21" Type="http://schemas.openxmlformats.org/officeDocument/2006/relationships/image" Target="../media/image4.emf"/><Relationship Id="rId7" Type="http://schemas.openxmlformats.org/officeDocument/2006/relationships/image" Target="../media/image9.emf"/><Relationship Id="rId12" Type="http://schemas.openxmlformats.org/officeDocument/2006/relationships/image" Target="../media/image15.emf"/><Relationship Id="rId17" Type="http://schemas.openxmlformats.org/officeDocument/2006/relationships/image" Target="../media/image39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emf"/><Relationship Id="rId20" Type="http://schemas.openxmlformats.org/officeDocument/2006/relationships/image" Target="../media/image8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emf"/><Relationship Id="rId11" Type="http://schemas.openxmlformats.org/officeDocument/2006/relationships/image" Target="../media/image14.emf"/><Relationship Id="rId5" Type="http://schemas.openxmlformats.org/officeDocument/2006/relationships/image" Target="../media/image6.emf"/><Relationship Id="rId15" Type="http://schemas.openxmlformats.org/officeDocument/2006/relationships/image" Target="../media/image18.emf"/><Relationship Id="rId10" Type="http://schemas.openxmlformats.org/officeDocument/2006/relationships/image" Target="../media/image13.emf"/><Relationship Id="rId19" Type="http://schemas.openxmlformats.org/officeDocument/2006/relationships/image" Target="../media/image12.emf"/><Relationship Id="rId4" Type="http://schemas.openxmlformats.org/officeDocument/2006/relationships/image" Target="../media/image5.emf"/><Relationship Id="rId9" Type="http://schemas.openxmlformats.org/officeDocument/2006/relationships/image" Target="../media/image11.emf"/><Relationship Id="rId1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6.emf"/><Relationship Id="rId18" Type="http://schemas.openxmlformats.org/officeDocument/2006/relationships/image" Target="../media/image3.emf"/><Relationship Id="rId3" Type="http://schemas.openxmlformats.org/officeDocument/2006/relationships/image" Target="../media/image2.emf"/><Relationship Id="rId21" Type="http://schemas.openxmlformats.org/officeDocument/2006/relationships/image" Target="../media/image4.emf"/><Relationship Id="rId7" Type="http://schemas.openxmlformats.org/officeDocument/2006/relationships/image" Target="../media/image9.emf"/><Relationship Id="rId12" Type="http://schemas.openxmlformats.org/officeDocument/2006/relationships/image" Target="../media/image15.emf"/><Relationship Id="rId17" Type="http://schemas.openxmlformats.org/officeDocument/2006/relationships/image" Target="../media/image39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emf"/><Relationship Id="rId20" Type="http://schemas.openxmlformats.org/officeDocument/2006/relationships/image" Target="../media/image8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emf"/><Relationship Id="rId11" Type="http://schemas.openxmlformats.org/officeDocument/2006/relationships/image" Target="../media/image14.emf"/><Relationship Id="rId5" Type="http://schemas.openxmlformats.org/officeDocument/2006/relationships/image" Target="../media/image6.emf"/><Relationship Id="rId15" Type="http://schemas.openxmlformats.org/officeDocument/2006/relationships/image" Target="../media/image18.emf"/><Relationship Id="rId10" Type="http://schemas.openxmlformats.org/officeDocument/2006/relationships/image" Target="../media/image13.emf"/><Relationship Id="rId19" Type="http://schemas.openxmlformats.org/officeDocument/2006/relationships/image" Target="../media/image12.emf"/><Relationship Id="rId4" Type="http://schemas.openxmlformats.org/officeDocument/2006/relationships/image" Target="../media/image5.emf"/><Relationship Id="rId9" Type="http://schemas.openxmlformats.org/officeDocument/2006/relationships/image" Target="../media/image11.emf"/><Relationship Id="rId1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6.emf"/><Relationship Id="rId18" Type="http://schemas.openxmlformats.org/officeDocument/2006/relationships/image" Target="../media/image3.emf"/><Relationship Id="rId3" Type="http://schemas.openxmlformats.org/officeDocument/2006/relationships/image" Target="../media/image2.emf"/><Relationship Id="rId21" Type="http://schemas.openxmlformats.org/officeDocument/2006/relationships/image" Target="../media/image4.emf"/><Relationship Id="rId7" Type="http://schemas.openxmlformats.org/officeDocument/2006/relationships/image" Target="../media/image9.emf"/><Relationship Id="rId12" Type="http://schemas.openxmlformats.org/officeDocument/2006/relationships/image" Target="../media/image15.emf"/><Relationship Id="rId17" Type="http://schemas.openxmlformats.org/officeDocument/2006/relationships/image" Target="../media/image39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emf"/><Relationship Id="rId20" Type="http://schemas.openxmlformats.org/officeDocument/2006/relationships/image" Target="../media/image8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emf"/><Relationship Id="rId11" Type="http://schemas.openxmlformats.org/officeDocument/2006/relationships/image" Target="../media/image14.emf"/><Relationship Id="rId5" Type="http://schemas.openxmlformats.org/officeDocument/2006/relationships/image" Target="../media/image6.emf"/><Relationship Id="rId15" Type="http://schemas.openxmlformats.org/officeDocument/2006/relationships/image" Target="../media/image18.emf"/><Relationship Id="rId10" Type="http://schemas.openxmlformats.org/officeDocument/2006/relationships/image" Target="../media/image13.emf"/><Relationship Id="rId19" Type="http://schemas.openxmlformats.org/officeDocument/2006/relationships/image" Target="../media/image12.emf"/><Relationship Id="rId4" Type="http://schemas.openxmlformats.org/officeDocument/2006/relationships/image" Target="../media/image5.emf"/><Relationship Id="rId9" Type="http://schemas.openxmlformats.org/officeDocument/2006/relationships/image" Target="../media/image11.emf"/><Relationship Id="rId1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0.emf"/><Relationship Id="rId18" Type="http://schemas.openxmlformats.org/officeDocument/2006/relationships/image" Target="../media/image16.emf"/><Relationship Id="rId3" Type="http://schemas.openxmlformats.org/officeDocument/2006/relationships/image" Target="../media/image40.png"/><Relationship Id="rId21" Type="http://schemas.openxmlformats.org/officeDocument/2006/relationships/image" Target="../media/image19.emf"/><Relationship Id="rId7" Type="http://schemas.openxmlformats.org/officeDocument/2006/relationships/image" Target="../media/image4.emf"/><Relationship Id="rId12" Type="http://schemas.openxmlformats.org/officeDocument/2006/relationships/image" Target="../media/image9.emf"/><Relationship Id="rId17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emf"/><Relationship Id="rId20" Type="http://schemas.openxmlformats.org/officeDocument/2006/relationships/image" Target="../media/image18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emf"/><Relationship Id="rId11" Type="http://schemas.openxmlformats.org/officeDocument/2006/relationships/image" Target="../media/image8.emf"/><Relationship Id="rId5" Type="http://schemas.openxmlformats.org/officeDocument/2006/relationships/image" Target="../media/image2.emf"/><Relationship Id="rId15" Type="http://schemas.openxmlformats.org/officeDocument/2006/relationships/image" Target="../media/image13.emf"/><Relationship Id="rId10" Type="http://schemas.openxmlformats.org/officeDocument/2006/relationships/image" Target="../media/image7.emf"/><Relationship Id="rId19" Type="http://schemas.openxmlformats.org/officeDocument/2006/relationships/image" Target="../media/image17.emf"/><Relationship Id="rId4" Type="http://schemas.openxmlformats.org/officeDocument/2006/relationships/image" Target="../media/image41.svg"/><Relationship Id="rId9" Type="http://schemas.openxmlformats.org/officeDocument/2006/relationships/image" Target="../media/image6.emf"/><Relationship Id="rId14" Type="http://schemas.openxmlformats.org/officeDocument/2006/relationships/image" Target="../media/image11.emf"/><Relationship Id="rId2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42.gi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emf"/><Relationship Id="rId5" Type="http://schemas.openxmlformats.org/officeDocument/2006/relationships/image" Target="../media/image5.emf"/><Relationship Id="rId4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312305E-7EBC-6CCE-FACA-897A097C3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6" y="2141306"/>
            <a:ext cx="3760788" cy="1719262"/>
          </a:xfrm>
        </p:spPr>
        <p:txBody>
          <a:bodyPr/>
          <a:lstStyle/>
          <a:p>
            <a:r>
              <a:rPr lang="en-US">
                <a:latin typeface="MTN Brighter Sans" panose="00000500000000000000" pitchFamily="2" charset="0"/>
              </a:rPr>
              <a:t>Powering Projects through decoded data insights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8DF9B07-59B3-53D4-EC97-C9D49D566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326" y="4014788"/>
            <a:ext cx="3760788" cy="473075"/>
          </a:xfrm>
        </p:spPr>
        <p:txBody>
          <a:bodyPr/>
          <a:lstStyle/>
          <a:p>
            <a:r>
              <a:rPr lang="en-US">
                <a:latin typeface="MTN Brighter Sans" panose="00000500000000000000" pitchFamily="2" charset="0"/>
              </a:rPr>
              <a:t>By William Tetteh</a:t>
            </a:r>
          </a:p>
        </p:txBody>
      </p:sp>
      <p:pic>
        <p:nvPicPr>
          <p:cNvPr id="5" name="Picture 4" descr="A person in a plaid jacket&#10;&#10;Description automatically generated">
            <a:extLst>
              <a:ext uri="{FF2B5EF4-FFF2-40B4-BE49-F238E27FC236}">
                <a16:creationId xmlns:a16="http://schemas.microsoft.com/office/drawing/2014/main" id="{16B624B0-E583-1D86-56A8-F85D9BD7A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3" b="97593" l="4410" r="96368">
                        <a14:foregroundMark x1="52659" y1="11204" x2="52529" y2="15648"/>
                        <a14:foregroundMark x1="40208" y1="9259" x2="53567" y2="8519"/>
                        <a14:foregroundMark x1="53567" y1="8519" x2="57328" y2="13241"/>
                        <a14:foregroundMark x1="49676" y1="5093" x2="50065" y2="10741"/>
                        <a14:foregroundMark x1="11154" y1="50463" x2="9079" y2="71389"/>
                        <a14:foregroundMark x1="4410" y1="70000" x2="4669" y2="67222"/>
                        <a14:foregroundMark x1="45785" y1="75556" x2="47601" y2="71204"/>
                        <a14:foregroundMark x1="69520" y1="75926" x2="76524" y2="70648"/>
                        <a14:foregroundMark x1="76524" y1="70648" x2="86900" y2="55556"/>
                        <a14:foregroundMark x1="86900" y1="55556" x2="81193" y2="45463"/>
                        <a14:foregroundMark x1="81193" y1="45463" x2="78340" y2="43056"/>
                        <a14:foregroundMark x1="55253" y1="40556" x2="75616" y2="63519"/>
                        <a14:foregroundMark x1="61349" y1="32593" x2="60182" y2="59907"/>
                        <a14:foregroundMark x1="60182" y1="59907" x2="60571" y2="60833"/>
                        <a14:foregroundMark x1="42283" y1="30370" x2="52529" y2="40185"/>
                        <a14:foregroundMark x1="52529" y1="40185" x2="52789" y2="40833"/>
                        <a14:foregroundMark x1="70169" y1="80278" x2="70947" y2="86852"/>
                        <a14:foregroundMark x1="89494" y1="71481" x2="93515" y2="57778"/>
                        <a14:foregroundMark x1="96498" y1="63426" x2="96109" y2="60370"/>
                        <a14:foregroundMark x1="61089" y1="63981" x2="67964" y2="62130"/>
                        <a14:foregroundMark x1="29183" y1="97593" x2="86511" y2="94259"/>
                        <a14:foregroundMark x1="67964" y1="73611" x2="68353" y2="68426"/>
                        <a14:foregroundMark x1="37224" y1="11574" x2="37224" y2="11574"/>
                        <a14:foregroundMark x1="37354" y1="10926" x2="37354" y2="10926"/>
                        <a14:foregroundMark x1="59922" y1="28611" x2="59922" y2="28611"/>
                        <a14:foregroundMark x1="60052" y1="28333" x2="60052" y2="28333"/>
                        <a14:foregroundMark x1="59792" y1="28148" x2="59792" y2="28148"/>
                        <a14:foregroundMark x1="59792" y1="27870" x2="59792" y2="27870"/>
                        <a14:foregroundMark x1="59533" y1="27500" x2="59533" y2="27500"/>
                        <a14:foregroundMark x1="53956" y1="5185" x2="53956" y2="5185"/>
                        <a14:foregroundMark x1="55253" y1="5648" x2="55253" y2="5648"/>
                        <a14:foregroundMark x1="56420" y1="6296" x2="56420" y2="6296"/>
                        <a14:foregroundMark x1="57328" y1="6574" x2="57328" y2="6574"/>
                        <a14:foregroundMark x1="57977" y1="6944" x2="57977" y2="6944"/>
                        <a14:foregroundMark x1="58625" y1="7315" x2="58625" y2="7315"/>
                        <a14:foregroundMark x1="59014" y1="7685" x2="59014" y2="7685"/>
                        <a14:foregroundMark x1="59533" y1="8148" x2="59533" y2="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2005" y="28875"/>
            <a:ext cx="4895850" cy="685800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AC9F4F-7D85-7EC2-63D9-CF44E26E1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219988-5BBA-B5BD-AF61-0941632F8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1496E7-8AC3-783C-2D27-28FBD8EBA7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74778A-5F96-5926-B6FC-65580B8D21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18124D-4472-11F1-0898-1B1D10CD48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8BE822-D6A0-C6F5-7C79-3CFF630046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0DA995-6E6E-9FA5-DCF9-19FC545A18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7250" y="5200949"/>
            <a:ext cx="855663" cy="85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36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ata Transfer | Motion design animation, Motion design, Animation">
            <a:extLst>
              <a:ext uri="{FF2B5EF4-FFF2-40B4-BE49-F238E27FC236}">
                <a16:creationId xmlns:a16="http://schemas.microsoft.com/office/drawing/2014/main" id="{E16AF21E-AFF7-57A4-42D4-5CBBB255D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6"/>
          <a:stretch/>
        </p:blipFill>
        <p:spPr bwMode="auto">
          <a:xfrm>
            <a:off x="787391" y="2790762"/>
            <a:ext cx="5698067" cy="344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nvert Your Presentation To Animated Gif, 48% OFF">
            <a:extLst>
              <a:ext uri="{FF2B5EF4-FFF2-40B4-BE49-F238E27FC236}">
                <a16:creationId xmlns:a16="http://schemas.microsoft.com/office/drawing/2014/main" id="{9F206788-DA0D-E2D5-D0F0-A71B042E8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820" y="2548472"/>
            <a:ext cx="4890912" cy="366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9FA13C-085F-54B2-F5DC-C6109700A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1209337" y="133417"/>
            <a:ext cx="847725" cy="847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6E1B3F-2289-CC72-6E65-8821FF5889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9337" y="1308562"/>
            <a:ext cx="830262" cy="830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AC0683-E910-B738-8A35-8B6A2689B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8109" y="2466244"/>
            <a:ext cx="830262" cy="830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882E7B-7D3C-16A5-A5BD-732D3A3791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8703" y="237863"/>
            <a:ext cx="838943" cy="838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0D7098-F654-7C90-7297-C84B305CBB16}"/>
              </a:ext>
            </a:extLst>
          </p:cNvPr>
          <p:cNvSpPr txBox="1"/>
          <p:nvPr/>
        </p:nvSpPr>
        <p:spPr>
          <a:xfrm>
            <a:off x="345332" y="520828"/>
            <a:ext cx="9613371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en-US" sz="3200"/>
              <a:t>involves understanding the data collected (raw data) and the importance of transforming data into actionable insights that drive decisions.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DDB2D-EDE9-6803-B5F9-55780BA634C7}"/>
              </a:ext>
            </a:extLst>
          </p:cNvPr>
          <p:cNvSpPr txBox="1"/>
          <p:nvPr/>
        </p:nvSpPr>
        <p:spPr>
          <a:xfrm>
            <a:off x="345332" y="516470"/>
            <a:ext cx="5273623" cy="754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3200" b="1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 Decoding</a:t>
            </a:r>
          </a:p>
        </p:txBody>
      </p:sp>
    </p:spTree>
    <p:extLst>
      <p:ext uri="{BB962C8B-B14F-4D97-AF65-F5344CB8AC3E}">
        <p14:creationId xmlns:p14="http://schemas.microsoft.com/office/powerpoint/2010/main" val="2910180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F748E21-80C9-6658-563F-B05475C5D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5628" y="-25599924"/>
            <a:ext cx="66333357" cy="372839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869A6F-7AF2-CFE0-D3E7-5BE20BBEFC6E}"/>
              </a:ext>
            </a:extLst>
          </p:cNvPr>
          <p:cNvSpPr txBox="1"/>
          <p:nvPr/>
        </p:nvSpPr>
        <p:spPr>
          <a:xfrm>
            <a:off x="533400" y="321926"/>
            <a:ext cx="11534775" cy="52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 Step process to                          and deriving Insights</a:t>
            </a:r>
            <a:endParaRPr lang="en-US" sz="2800">
              <a:effectLst/>
              <a:latin typeface="Arial Black" panose="020B0A04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786315-114B-4351-1ACD-30CB07F70287}"/>
              </a:ext>
            </a:extLst>
          </p:cNvPr>
          <p:cNvSpPr/>
          <p:nvPr/>
        </p:nvSpPr>
        <p:spPr>
          <a:xfrm>
            <a:off x="0" y="2041457"/>
            <a:ext cx="1583136" cy="7191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C21E96-2FCB-1211-8B6D-1A610180116A}"/>
              </a:ext>
            </a:extLst>
          </p:cNvPr>
          <p:cNvSpPr/>
          <p:nvPr/>
        </p:nvSpPr>
        <p:spPr>
          <a:xfrm>
            <a:off x="0" y="2760559"/>
            <a:ext cx="1583136" cy="7191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16ABE-5C57-26C4-7C34-05085591C00A}"/>
              </a:ext>
            </a:extLst>
          </p:cNvPr>
          <p:cNvSpPr/>
          <p:nvPr/>
        </p:nvSpPr>
        <p:spPr>
          <a:xfrm>
            <a:off x="0" y="3479661"/>
            <a:ext cx="1583136" cy="7191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CEFEDF-A3ED-3F65-4B7A-686233FD8220}"/>
              </a:ext>
            </a:extLst>
          </p:cNvPr>
          <p:cNvSpPr/>
          <p:nvPr/>
        </p:nvSpPr>
        <p:spPr>
          <a:xfrm>
            <a:off x="0" y="4198763"/>
            <a:ext cx="1583136" cy="71910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5C35F913-CF61-2646-EEE4-7A9E43BCE29E}"/>
              </a:ext>
            </a:extLst>
          </p:cNvPr>
          <p:cNvSpPr/>
          <p:nvPr/>
        </p:nvSpPr>
        <p:spPr>
          <a:xfrm>
            <a:off x="2495303" y="1281995"/>
            <a:ext cx="6021079" cy="10988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2B475289-07ED-D991-C879-8394EF7FC2C1}"/>
              </a:ext>
            </a:extLst>
          </p:cNvPr>
          <p:cNvSpPr/>
          <p:nvPr/>
        </p:nvSpPr>
        <p:spPr>
          <a:xfrm>
            <a:off x="2495302" y="2380828"/>
            <a:ext cx="6775228" cy="1098833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D7D2919-0B3F-992D-7C11-3E184247CCCE}"/>
              </a:ext>
            </a:extLst>
          </p:cNvPr>
          <p:cNvSpPr/>
          <p:nvPr/>
        </p:nvSpPr>
        <p:spPr>
          <a:xfrm>
            <a:off x="2495302" y="3479661"/>
            <a:ext cx="7656583" cy="1098833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7440D18E-80EB-4263-349D-2D0C06038ED4}"/>
              </a:ext>
            </a:extLst>
          </p:cNvPr>
          <p:cNvSpPr/>
          <p:nvPr/>
        </p:nvSpPr>
        <p:spPr>
          <a:xfrm>
            <a:off x="2495303" y="4578495"/>
            <a:ext cx="8456161" cy="1098833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047388-06D3-07DA-E80B-7A7F1630D857}"/>
              </a:ext>
            </a:extLst>
          </p:cNvPr>
          <p:cNvSpPr/>
          <p:nvPr/>
        </p:nvSpPr>
        <p:spPr>
          <a:xfrm>
            <a:off x="1583136" y="1281913"/>
            <a:ext cx="914872" cy="1486142"/>
          </a:xfrm>
          <a:custGeom>
            <a:avLst/>
            <a:gdLst>
              <a:gd name="connsiteX0" fmla="*/ 0 w 956224"/>
              <a:gd name="connsiteY0" fmla="*/ 0 h 857250"/>
              <a:gd name="connsiteX1" fmla="*/ 956224 w 956224"/>
              <a:gd name="connsiteY1" fmla="*/ 0 h 857250"/>
              <a:gd name="connsiteX2" fmla="*/ 956224 w 956224"/>
              <a:gd name="connsiteY2" fmla="*/ 857250 h 857250"/>
              <a:gd name="connsiteX3" fmla="*/ 0 w 956224"/>
              <a:gd name="connsiteY3" fmla="*/ 857250 h 857250"/>
              <a:gd name="connsiteX4" fmla="*/ 0 w 956224"/>
              <a:gd name="connsiteY4" fmla="*/ 0 h 857250"/>
              <a:gd name="connsiteX0" fmla="*/ 0 w 956224"/>
              <a:gd name="connsiteY0" fmla="*/ 904875 h 1762125"/>
              <a:gd name="connsiteX1" fmla="*/ 956224 w 956224"/>
              <a:gd name="connsiteY1" fmla="*/ 0 h 1762125"/>
              <a:gd name="connsiteX2" fmla="*/ 956224 w 956224"/>
              <a:gd name="connsiteY2" fmla="*/ 1762125 h 1762125"/>
              <a:gd name="connsiteX3" fmla="*/ 0 w 956224"/>
              <a:gd name="connsiteY3" fmla="*/ 1762125 h 1762125"/>
              <a:gd name="connsiteX4" fmla="*/ 0 w 956224"/>
              <a:gd name="connsiteY4" fmla="*/ 904875 h 1762125"/>
              <a:gd name="connsiteX0" fmla="*/ 0 w 956224"/>
              <a:gd name="connsiteY0" fmla="*/ 904875 h 1762125"/>
              <a:gd name="connsiteX1" fmla="*/ 910980 w 956224"/>
              <a:gd name="connsiteY1" fmla="*/ 0 h 1762125"/>
              <a:gd name="connsiteX2" fmla="*/ 956224 w 956224"/>
              <a:gd name="connsiteY2" fmla="*/ 1762125 h 1762125"/>
              <a:gd name="connsiteX3" fmla="*/ 0 w 956224"/>
              <a:gd name="connsiteY3" fmla="*/ 1762125 h 1762125"/>
              <a:gd name="connsiteX4" fmla="*/ 0 w 956224"/>
              <a:gd name="connsiteY4" fmla="*/ 904875 h 1762125"/>
              <a:gd name="connsiteX0" fmla="*/ 0 w 956224"/>
              <a:gd name="connsiteY0" fmla="*/ 931068 h 1788318"/>
              <a:gd name="connsiteX1" fmla="*/ 951461 w 956224"/>
              <a:gd name="connsiteY1" fmla="*/ 0 h 1788318"/>
              <a:gd name="connsiteX2" fmla="*/ 956224 w 956224"/>
              <a:gd name="connsiteY2" fmla="*/ 1788318 h 1788318"/>
              <a:gd name="connsiteX3" fmla="*/ 0 w 956224"/>
              <a:gd name="connsiteY3" fmla="*/ 1788318 h 1788318"/>
              <a:gd name="connsiteX4" fmla="*/ 0 w 956224"/>
              <a:gd name="connsiteY4" fmla="*/ 931068 h 1788318"/>
              <a:gd name="connsiteX0" fmla="*/ 0 w 956224"/>
              <a:gd name="connsiteY0" fmla="*/ 912018 h 1769268"/>
              <a:gd name="connsiteX1" fmla="*/ 903836 w 956224"/>
              <a:gd name="connsiteY1" fmla="*/ 0 h 1769268"/>
              <a:gd name="connsiteX2" fmla="*/ 956224 w 956224"/>
              <a:gd name="connsiteY2" fmla="*/ 1769268 h 1769268"/>
              <a:gd name="connsiteX3" fmla="*/ 0 w 956224"/>
              <a:gd name="connsiteY3" fmla="*/ 1769268 h 1769268"/>
              <a:gd name="connsiteX4" fmla="*/ 0 w 956224"/>
              <a:gd name="connsiteY4" fmla="*/ 912018 h 1769268"/>
              <a:gd name="connsiteX0" fmla="*/ 0 w 956224"/>
              <a:gd name="connsiteY0" fmla="*/ 916780 h 1774030"/>
              <a:gd name="connsiteX1" fmla="*/ 951461 w 956224"/>
              <a:gd name="connsiteY1" fmla="*/ 0 h 1774030"/>
              <a:gd name="connsiteX2" fmla="*/ 956224 w 956224"/>
              <a:gd name="connsiteY2" fmla="*/ 1774030 h 1774030"/>
              <a:gd name="connsiteX3" fmla="*/ 0 w 956224"/>
              <a:gd name="connsiteY3" fmla="*/ 1774030 h 1774030"/>
              <a:gd name="connsiteX4" fmla="*/ 0 w 956224"/>
              <a:gd name="connsiteY4" fmla="*/ 916780 h 1774030"/>
              <a:gd name="connsiteX0" fmla="*/ 0 w 956224"/>
              <a:gd name="connsiteY0" fmla="*/ 914398 h 1771648"/>
              <a:gd name="connsiteX1" fmla="*/ 920504 w 956224"/>
              <a:gd name="connsiteY1" fmla="*/ 0 h 1771648"/>
              <a:gd name="connsiteX2" fmla="*/ 956224 w 956224"/>
              <a:gd name="connsiteY2" fmla="*/ 1771648 h 1771648"/>
              <a:gd name="connsiteX3" fmla="*/ 0 w 956224"/>
              <a:gd name="connsiteY3" fmla="*/ 1771648 h 1771648"/>
              <a:gd name="connsiteX4" fmla="*/ 0 w 956224"/>
              <a:gd name="connsiteY4" fmla="*/ 914398 h 1771648"/>
              <a:gd name="connsiteX0" fmla="*/ 0 w 958892"/>
              <a:gd name="connsiteY0" fmla="*/ 914398 h 1771648"/>
              <a:gd name="connsiteX1" fmla="*/ 958604 w 958892"/>
              <a:gd name="connsiteY1" fmla="*/ 0 h 1771648"/>
              <a:gd name="connsiteX2" fmla="*/ 956224 w 958892"/>
              <a:gd name="connsiteY2" fmla="*/ 1771648 h 1771648"/>
              <a:gd name="connsiteX3" fmla="*/ 0 w 958892"/>
              <a:gd name="connsiteY3" fmla="*/ 1771648 h 1771648"/>
              <a:gd name="connsiteX4" fmla="*/ 0 w 958892"/>
              <a:gd name="connsiteY4" fmla="*/ 914398 h 1771648"/>
              <a:gd name="connsiteX0" fmla="*/ 0 w 959062"/>
              <a:gd name="connsiteY0" fmla="*/ 914398 h 1771648"/>
              <a:gd name="connsiteX1" fmla="*/ 958604 w 959062"/>
              <a:gd name="connsiteY1" fmla="*/ 0 h 1771648"/>
              <a:gd name="connsiteX2" fmla="*/ 958606 w 959062"/>
              <a:gd name="connsiteY2" fmla="*/ 1312066 h 1771648"/>
              <a:gd name="connsiteX3" fmla="*/ 0 w 959062"/>
              <a:gd name="connsiteY3" fmla="*/ 1771648 h 1771648"/>
              <a:gd name="connsiteX4" fmla="*/ 0 w 959062"/>
              <a:gd name="connsiteY4" fmla="*/ 914398 h 1771648"/>
              <a:gd name="connsiteX0" fmla="*/ 0 w 959062"/>
              <a:gd name="connsiteY0" fmla="*/ 902491 h 1771648"/>
              <a:gd name="connsiteX1" fmla="*/ 958604 w 959062"/>
              <a:gd name="connsiteY1" fmla="*/ 0 h 1771648"/>
              <a:gd name="connsiteX2" fmla="*/ 958606 w 959062"/>
              <a:gd name="connsiteY2" fmla="*/ 1312066 h 1771648"/>
              <a:gd name="connsiteX3" fmla="*/ 0 w 959062"/>
              <a:gd name="connsiteY3" fmla="*/ 1771648 h 1771648"/>
              <a:gd name="connsiteX4" fmla="*/ 0 w 959062"/>
              <a:gd name="connsiteY4" fmla="*/ 902491 h 177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62" h="1771648">
                <a:moveTo>
                  <a:pt x="0" y="902491"/>
                </a:moveTo>
                <a:lnTo>
                  <a:pt x="958604" y="0"/>
                </a:lnTo>
                <a:cubicBezTo>
                  <a:pt x="960192" y="596106"/>
                  <a:pt x="957018" y="715960"/>
                  <a:pt x="958606" y="1312066"/>
                </a:cubicBezTo>
                <a:lnTo>
                  <a:pt x="0" y="1771648"/>
                </a:lnTo>
                <a:lnTo>
                  <a:pt x="0" y="90249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482C26-92EC-1228-F2A7-3458CB45E13F}"/>
              </a:ext>
            </a:extLst>
          </p:cNvPr>
          <p:cNvSpPr/>
          <p:nvPr/>
        </p:nvSpPr>
        <p:spPr>
          <a:xfrm>
            <a:off x="1583136" y="2382537"/>
            <a:ext cx="916709" cy="1104620"/>
          </a:xfrm>
          <a:custGeom>
            <a:avLst/>
            <a:gdLst>
              <a:gd name="connsiteX0" fmla="*/ 0 w 956224"/>
              <a:gd name="connsiteY0" fmla="*/ 0 h 857250"/>
              <a:gd name="connsiteX1" fmla="*/ 956224 w 956224"/>
              <a:gd name="connsiteY1" fmla="*/ 0 h 857250"/>
              <a:gd name="connsiteX2" fmla="*/ 956224 w 956224"/>
              <a:gd name="connsiteY2" fmla="*/ 857250 h 857250"/>
              <a:gd name="connsiteX3" fmla="*/ 0 w 956224"/>
              <a:gd name="connsiteY3" fmla="*/ 857250 h 857250"/>
              <a:gd name="connsiteX4" fmla="*/ 0 w 956224"/>
              <a:gd name="connsiteY4" fmla="*/ 0 h 857250"/>
              <a:gd name="connsiteX0" fmla="*/ 0 w 960987"/>
              <a:gd name="connsiteY0" fmla="*/ 459581 h 1316831"/>
              <a:gd name="connsiteX1" fmla="*/ 960987 w 960987"/>
              <a:gd name="connsiteY1" fmla="*/ 0 h 1316831"/>
              <a:gd name="connsiteX2" fmla="*/ 956224 w 960987"/>
              <a:gd name="connsiteY2" fmla="*/ 1316831 h 1316831"/>
              <a:gd name="connsiteX3" fmla="*/ 0 w 960987"/>
              <a:gd name="connsiteY3" fmla="*/ 1316831 h 1316831"/>
              <a:gd name="connsiteX4" fmla="*/ 0 w 960987"/>
              <a:gd name="connsiteY4" fmla="*/ 459581 h 1316831"/>
              <a:gd name="connsiteX0" fmla="*/ 0 w 960987"/>
              <a:gd name="connsiteY0" fmla="*/ 450056 h 1316831"/>
              <a:gd name="connsiteX1" fmla="*/ 960987 w 960987"/>
              <a:gd name="connsiteY1" fmla="*/ 0 h 1316831"/>
              <a:gd name="connsiteX2" fmla="*/ 956224 w 960987"/>
              <a:gd name="connsiteY2" fmla="*/ 1316831 h 1316831"/>
              <a:gd name="connsiteX3" fmla="*/ 0 w 960987"/>
              <a:gd name="connsiteY3" fmla="*/ 1316831 h 1316831"/>
              <a:gd name="connsiteX4" fmla="*/ 0 w 960987"/>
              <a:gd name="connsiteY4" fmla="*/ 450056 h 131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987" h="1316831">
                <a:moveTo>
                  <a:pt x="0" y="450056"/>
                </a:moveTo>
                <a:lnTo>
                  <a:pt x="960987" y="0"/>
                </a:lnTo>
                <a:cubicBezTo>
                  <a:pt x="959399" y="438944"/>
                  <a:pt x="957812" y="877887"/>
                  <a:pt x="956224" y="1316831"/>
                </a:cubicBezTo>
                <a:lnTo>
                  <a:pt x="0" y="1316831"/>
                </a:lnTo>
                <a:lnTo>
                  <a:pt x="0" y="45005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3D1ABE-B9C9-41B7-3B68-CD03A9623568}"/>
              </a:ext>
            </a:extLst>
          </p:cNvPr>
          <p:cNvSpPr/>
          <p:nvPr/>
        </p:nvSpPr>
        <p:spPr>
          <a:xfrm>
            <a:off x="1583136" y="4198271"/>
            <a:ext cx="914874" cy="1480153"/>
          </a:xfrm>
          <a:custGeom>
            <a:avLst/>
            <a:gdLst>
              <a:gd name="connsiteX0" fmla="*/ 0 w 956224"/>
              <a:gd name="connsiteY0" fmla="*/ 0 h 857250"/>
              <a:gd name="connsiteX1" fmla="*/ 956224 w 956224"/>
              <a:gd name="connsiteY1" fmla="*/ 0 h 857250"/>
              <a:gd name="connsiteX2" fmla="*/ 956224 w 956224"/>
              <a:gd name="connsiteY2" fmla="*/ 857250 h 857250"/>
              <a:gd name="connsiteX3" fmla="*/ 0 w 956224"/>
              <a:gd name="connsiteY3" fmla="*/ 857250 h 857250"/>
              <a:gd name="connsiteX4" fmla="*/ 0 w 956224"/>
              <a:gd name="connsiteY4" fmla="*/ 0 h 857250"/>
              <a:gd name="connsiteX0" fmla="*/ 0 w 960986"/>
              <a:gd name="connsiteY0" fmla="*/ 0 h 857250"/>
              <a:gd name="connsiteX1" fmla="*/ 960986 w 960986"/>
              <a:gd name="connsiteY1" fmla="*/ 454819 h 857250"/>
              <a:gd name="connsiteX2" fmla="*/ 956224 w 960986"/>
              <a:gd name="connsiteY2" fmla="*/ 857250 h 857250"/>
              <a:gd name="connsiteX3" fmla="*/ 0 w 960986"/>
              <a:gd name="connsiteY3" fmla="*/ 857250 h 857250"/>
              <a:gd name="connsiteX4" fmla="*/ 0 w 960986"/>
              <a:gd name="connsiteY4" fmla="*/ 0 h 857250"/>
              <a:gd name="connsiteX0" fmla="*/ 0 w 960986"/>
              <a:gd name="connsiteY0" fmla="*/ 0 h 1766888"/>
              <a:gd name="connsiteX1" fmla="*/ 960986 w 960986"/>
              <a:gd name="connsiteY1" fmla="*/ 454819 h 1766888"/>
              <a:gd name="connsiteX2" fmla="*/ 956224 w 960986"/>
              <a:gd name="connsiteY2" fmla="*/ 1766888 h 1766888"/>
              <a:gd name="connsiteX3" fmla="*/ 0 w 960986"/>
              <a:gd name="connsiteY3" fmla="*/ 857250 h 1766888"/>
              <a:gd name="connsiteX4" fmla="*/ 0 w 960986"/>
              <a:gd name="connsiteY4" fmla="*/ 0 h 1766888"/>
              <a:gd name="connsiteX0" fmla="*/ 0 w 960986"/>
              <a:gd name="connsiteY0" fmla="*/ 0 h 1759745"/>
              <a:gd name="connsiteX1" fmla="*/ 960986 w 960986"/>
              <a:gd name="connsiteY1" fmla="*/ 454819 h 1759745"/>
              <a:gd name="connsiteX2" fmla="*/ 956224 w 960986"/>
              <a:gd name="connsiteY2" fmla="*/ 1759745 h 1759745"/>
              <a:gd name="connsiteX3" fmla="*/ 0 w 960986"/>
              <a:gd name="connsiteY3" fmla="*/ 857250 h 1759745"/>
              <a:gd name="connsiteX4" fmla="*/ 0 w 960986"/>
              <a:gd name="connsiteY4" fmla="*/ 0 h 1759745"/>
              <a:gd name="connsiteX0" fmla="*/ 0 w 958605"/>
              <a:gd name="connsiteY0" fmla="*/ 0 h 1759745"/>
              <a:gd name="connsiteX1" fmla="*/ 958605 w 958605"/>
              <a:gd name="connsiteY1" fmla="*/ 447675 h 1759745"/>
              <a:gd name="connsiteX2" fmla="*/ 956224 w 958605"/>
              <a:gd name="connsiteY2" fmla="*/ 1759745 h 1759745"/>
              <a:gd name="connsiteX3" fmla="*/ 0 w 958605"/>
              <a:gd name="connsiteY3" fmla="*/ 857250 h 1759745"/>
              <a:gd name="connsiteX4" fmla="*/ 0 w 958605"/>
              <a:gd name="connsiteY4" fmla="*/ 0 h 1759745"/>
              <a:gd name="connsiteX0" fmla="*/ 0 w 959064"/>
              <a:gd name="connsiteY0" fmla="*/ 0 h 1764508"/>
              <a:gd name="connsiteX1" fmla="*/ 958605 w 959064"/>
              <a:gd name="connsiteY1" fmla="*/ 447675 h 1764508"/>
              <a:gd name="connsiteX2" fmla="*/ 958606 w 959064"/>
              <a:gd name="connsiteY2" fmla="*/ 1764508 h 1764508"/>
              <a:gd name="connsiteX3" fmla="*/ 0 w 959064"/>
              <a:gd name="connsiteY3" fmla="*/ 857250 h 1764508"/>
              <a:gd name="connsiteX4" fmla="*/ 0 w 959064"/>
              <a:gd name="connsiteY4" fmla="*/ 0 h 176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64" h="1764508">
                <a:moveTo>
                  <a:pt x="0" y="0"/>
                </a:moveTo>
                <a:lnTo>
                  <a:pt x="958605" y="447675"/>
                </a:lnTo>
                <a:cubicBezTo>
                  <a:pt x="957018" y="581819"/>
                  <a:pt x="960193" y="1630364"/>
                  <a:pt x="958606" y="1764508"/>
                </a:cubicBez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CEBF0E-2E5F-D411-678B-904AED9B0D47}"/>
              </a:ext>
            </a:extLst>
          </p:cNvPr>
          <p:cNvSpPr/>
          <p:nvPr/>
        </p:nvSpPr>
        <p:spPr>
          <a:xfrm>
            <a:off x="1583136" y="3479169"/>
            <a:ext cx="914437" cy="1098628"/>
          </a:xfrm>
          <a:custGeom>
            <a:avLst/>
            <a:gdLst>
              <a:gd name="connsiteX0" fmla="*/ 0 w 956224"/>
              <a:gd name="connsiteY0" fmla="*/ 0 h 857250"/>
              <a:gd name="connsiteX1" fmla="*/ 956224 w 956224"/>
              <a:gd name="connsiteY1" fmla="*/ 0 h 857250"/>
              <a:gd name="connsiteX2" fmla="*/ 956224 w 956224"/>
              <a:gd name="connsiteY2" fmla="*/ 857250 h 857250"/>
              <a:gd name="connsiteX3" fmla="*/ 0 w 956224"/>
              <a:gd name="connsiteY3" fmla="*/ 857250 h 857250"/>
              <a:gd name="connsiteX4" fmla="*/ 0 w 956224"/>
              <a:gd name="connsiteY4" fmla="*/ 0 h 857250"/>
              <a:gd name="connsiteX0" fmla="*/ 0 w 958606"/>
              <a:gd name="connsiteY0" fmla="*/ 0 h 1309687"/>
              <a:gd name="connsiteX1" fmla="*/ 956224 w 958606"/>
              <a:gd name="connsiteY1" fmla="*/ 0 h 1309687"/>
              <a:gd name="connsiteX2" fmla="*/ 958606 w 958606"/>
              <a:gd name="connsiteY2" fmla="*/ 1309687 h 1309687"/>
              <a:gd name="connsiteX3" fmla="*/ 0 w 958606"/>
              <a:gd name="connsiteY3" fmla="*/ 857250 h 1309687"/>
              <a:gd name="connsiteX4" fmla="*/ 0 w 958606"/>
              <a:gd name="connsiteY4" fmla="*/ 0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606" h="1309687">
                <a:moveTo>
                  <a:pt x="0" y="0"/>
                </a:moveTo>
                <a:lnTo>
                  <a:pt x="956224" y="0"/>
                </a:lnTo>
                <a:lnTo>
                  <a:pt x="958606" y="1309687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7BB938-3E93-8FBB-E5C9-7B830FCBE522}"/>
              </a:ext>
            </a:extLst>
          </p:cNvPr>
          <p:cNvSpPr/>
          <p:nvPr/>
        </p:nvSpPr>
        <p:spPr>
          <a:xfrm>
            <a:off x="-1" y="4916580"/>
            <a:ext cx="1583136" cy="7191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66DF3677-E4A3-D071-D995-1CAFFC029F8C}"/>
              </a:ext>
            </a:extLst>
          </p:cNvPr>
          <p:cNvSpPr/>
          <p:nvPr/>
        </p:nvSpPr>
        <p:spPr>
          <a:xfrm>
            <a:off x="2495302" y="5674921"/>
            <a:ext cx="9163298" cy="1098833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48EFC0A9-697F-0AEF-5FA5-C99228DB077F}"/>
              </a:ext>
            </a:extLst>
          </p:cNvPr>
          <p:cNvSpPr/>
          <p:nvPr/>
        </p:nvSpPr>
        <p:spPr>
          <a:xfrm>
            <a:off x="1583134" y="4916089"/>
            <a:ext cx="919560" cy="1856390"/>
          </a:xfrm>
          <a:custGeom>
            <a:avLst/>
            <a:gdLst>
              <a:gd name="connsiteX0" fmla="*/ 0 w 956224"/>
              <a:gd name="connsiteY0" fmla="*/ 0 h 857250"/>
              <a:gd name="connsiteX1" fmla="*/ 956224 w 956224"/>
              <a:gd name="connsiteY1" fmla="*/ 0 h 857250"/>
              <a:gd name="connsiteX2" fmla="*/ 956224 w 956224"/>
              <a:gd name="connsiteY2" fmla="*/ 857250 h 857250"/>
              <a:gd name="connsiteX3" fmla="*/ 0 w 956224"/>
              <a:gd name="connsiteY3" fmla="*/ 857250 h 857250"/>
              <a:gd name="connsiteX4" fmla="*/ 0 w 956224"/>
              <a:gd name="connsiteY4" fmla="*/ 0 h 857250"/>
              <a:gd name="connsiteX0" fmla="*/ 0 w 960986"/>
              <a:gd name="connsiteY0" fmla="*/ 0 h 857250"/>
              <a:gd name="connsiteX1" fmla="*/ 960986 w 960986"/>
              <a:gd name="connsiteY1" fmla="*/ 454819 h 857250"/>
              <a:gd name="connsiteX2" fmla="*/ 956224 w 960986"/>
              <a:gd name="connsiteY2" fmla="*/ 857250 h 857250"/>
              <a:gd name="connsiteX3" fmla="*/ 0 w 960986"/>
              <a:gd name="connsiteY3" fmla="*/ 857250 h 857250"/>
              <a:gd name="connsiteX4" fmla="*/ 0 w 960986"/>
              <a:gd name="connsiteY4" fmla="*/ 0 h 857250"/>
              <a:gd name="connsiteX0" fmla="*/ 0 w 960986"/>
              <a:gd name="connsiteY0" fmla="*/ 0 h 1766888"/>
              <a:gd name="connsiteX1" fmla="*/ 960986 w 960986"/>
              <a:gd name="connsiteY1" fmla="*/ 454819 h 1766888"/>
              <a:gd name="connsiteX2" fmla="*/ 956224 w 960986"/>
              <a:gd name="connsiteY2" fmla="*/ 1766888 h 1766888"/>
              <a:gd name="connsiteX3" fmla="*/ 0 w 960986"/>
              <a:gd name="connsiteY3" fmla="*/ 857250 h 1766888"/>
              <a:gd name="connsiteX4" fmla="*/ 0 w 960986"/>
              <a:gd name="connsiteY4" fmla="*/ 0 h 1766888"/>
              <a:gd name="connsiteX0" fmla="*/ 0 w 960986"/>
              <a:gd name="connsiteY0" fmla="*/ 0 h 1759745"/>
              <a:gd name="connsiteX1" fmla="*/ 960986 w 960986"/>
              <a:gd name="connsiteY1" fmla="*/ 454819 h 1759745"/>
              <a:gd name="connsiteX2" fmla="*/ 956224 w 960986"/>
              <a:gd name="connsiteY2" fmla="*/ 1759745 h 1759745"/>
              <a:gd name="connsiteX3" fmla="*/ 0 w 960986"/>
              <a:gd name="connsiteY3" fmla="*/ 857250 h 1759745"/>
              <a:gd name="connsiteX4" fmla="*/ 0 w 960986"/>
              <a:gd name="connsiteY4" fmla="*/ 0 h 1759745"/>
              <a:gd name="connsiteX0" fmla="*/ 0 w 958605"/>
              <a:gd name="connsiteY0" fmla="*/ 0 h 1759745"/>
              <a:gd name="connsiteX1" fmla="*/ 958605 w 958605"/>
              <a:gd name="connsiteY1" fmla="*/ 447675 h 1759745"/>
              <a:gd name="connsiteX2" fmla="*/ 956224 w 958605"/>
              <a:gd name="connsiteY2" fmla="*/ 1759745 h 1759745"/>
              <a:gd name="connsiteX3" fmla="*/ 0 w 958605"/>
              <a:gd name="connsiteY3" fmla="*/ 857250 h 1759745"/>
              <a:gd name="connsiteX4" fmla="*/ 0 w 958605"/>
              <a:gd name="connsiteY4" fmla="*/ 0 h 1759745"/>
              <a:gd name="connsiteX0" fmla="*/ 0 w 959064"/>
              <a:gd name="connsiteY0" fmla="*/ 0 h 1764508"/>
              <a:gd name="connsiteX1" fmla="*/ 958605 w 959064"/>
              <a:gd name="connsiteY1" fmla="*/ 447675 h 1764508"/>
              <a:gd name="connsiteX2" fmla="*/ 958606 w 959064"/>
              <a:gd name="connsiteY2" fmla="*/ 1764508 h 1764508"/>
              <a:gd name="connsiteX3" fmla="*/ 0 w 959064"/>
              <a:gd name="connsiteY3" fmla="*/ 857250 h 1764508"/>
              <a:gd name="connsiteX4" fmla="*/ 0 w 959064"/>
              <a:gd name="connsiteY4" fmla="*/ 0 h 1764508"/>
              <a:gd name="connsiteX0" fmla="*/ 0 w 959064"/>
              <a:gd name="connsiteY0" fmla="*/ 0 h 1764508"/>
              <a:gd name="connsiteX1" fmla="*/ 958605 w 959064"/>
              <a:gd name="connsiteY1" fmla="*/ 907546 h 1764508"/>
              <a:gd name="connsiteX2" fmla="*/ 958606 w 959064"/>
              <a:gd name="connsiteY2" fmla="*/ 1764508 h 1764508"/>
              <a:gd name="connsiteX3" fmla="*/ 0 w 959064"/>
              <a:gd name="connsiteY3" fmla="*/ 857250 h 1764508"/>
              <a:gd name="connsiteX4" fmla="*/ 0 w 959064"/>
              <a:gd name="connsiteY4" fmla="*/ 0 h 1764508"/>
              <a:gd name="connsiteX0" fmla="*/ 0 w 958889"/>
              <a:gd name="connsiteY0" fmla="*/ 0 h 1764508"/>
              <a:gd name="connsiteX1" fmla="*/ 956108 w 958889"/>
              <a:gd name="connsiteY1" fmla="*/ 904708 h 1764508"/>
              <a:gd name="connsiteX2" fmla="*/ 958606 w 958889"/>
              <a:gd name="connsiteY2" fmla="*/ 1764508 h 1764508"/>
              <a:gd name="connsiteX3" fmla="*/ 0 w 958889"/>
              <a:gd name="connsiteY3" fmla="*/ 857250 h 1764508"/>
              <a:gd name="connsiteX4" fmla="*/ 0 w 958889"/>
              <a:gd name="connsiteY4" fmla="*/ 0 h 1764508"/>
              <a:gd name="connsiteX0" fmla="*/ 0 w 958889"/>
              <a:gd name="connsiteY0" fmla="*/ 0 h 2213025"/>
              <a:gd name="connsiteX1" fmla="*/ 956108 w 958889"/>
              <a:gd name="connsiteY1" fmla="*/ 904708 h 2213025"/>
              <a:gd name="connsiteX2" fmla="*/ 958606 w 958889"/>
              <a:gd name="connsiteY2" fmla="*/ 2213025 h 2213025"/>
              <a:gd name="connsiteX3" fmla="*/ 0 w 958889"/>
              <a:gd name="connsiteY3" fmla="*/ 857250 h 2213025"/>
              <a:gd name="connsiteX4" fmla="*/ 0 w 958889"/>
              <a:gd name="connsiteY4" fmla="*/ 0 h 221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89" h="2213025">
                <a:moveTo>
                  <a:pt x="0" y="0"/>
                </a:moveTo>
                <a:lnTo>
                  <a:pt x="956108" y="904708"/>
                </a:lnTo>
                <a:cubicBezTo>
                  <a:pt x="954521" y="1038852"/>
                  <a:pt x="960193" y="2078881"/>
                  <a:pt x="958606" y="2213025"/>
                </a:cubicBez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224B814-42C5-BCD6-99CE-AB1B46AB0D4F}"/>
              </a:ext>
            </a:extLst>
          </p:cNvPr>
          <p:cNvCxnSpPr/>
          <p:nvPr/>
        </p:nvCxnSpPr>
        <p:spPr>
          <a:xfrm>
            <a:off x="7839075" y="1420759"/>
            <a:ext cx="0" cy="8587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D1B05C8-C432-DCD9-B83D-F799BC4BFD1B}"/>
              </a:ext>
            </a:extLst>
          </p:cNvPr>
          <p:cNvSpPr txBox="1"/>
          <p:nvPr/>
        </p:nvSpPr>
        <p:spPr>
          <a:xfrm flipH="1">
            <a:off x="7927505" y="1590675"/>
            <a:ext cx="387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entury Gothic" panose="020B0502020202020204" pitchFamily="34" charset="0"/>
                <a:ea typeface="Verdana" panose="020B0604030504040204" pitchFamily="34" charset="0"/>
              </a:rPr>
              <a:t>1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458F2A4-D52D-2B3B-F5E9-9CEE0DAA6BF6}"/>
              </a:ext>
            </a:extLst>
          </p:cNvPr>
          <p:cNvCxnSpPr/>
          <p:nvPr/>
        </p:nvCxnSpPr>
        <p:spPr>
          <a:xfrm>
            <a:off x="8631135" y="2529496"/>
            <a:ext cx="0" cy="8587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D940BBD-6487-677F-8049-531C50190C76}"/>
              </a:ext>
            </a:extLst>
          </p:cNvPr>
          <p:cNvSpPr txBox="1"/>
          <p:nvPr/>
        </p:nvSpPr>
        <p:spPr>
          <a:xfrm flipH="1">
            <a:off x="8719565" y="2699412"/>
            <a:ext cx="387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entury Gothic" panose="020B0502020202020204" pitchFamily="34" charset="0"/>
                <a:ea typeface="Verdana" panose="020B0604030504040204" pitchFamily="34" charset="0"/>
              </a:rPr>
              <a:t>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061E663-F54E-5904-CDAA-CA7D3C6E6319}"/>
              </a:ext>
            </a:extLst>
          </p:cNvPr>
          <p:cNvCxnSpPr/>
          <p:nvPr/>
        </p:nvCxnSpPr>
        <p:spPr>
          <a:xfrm>
            <a:off x="9481726" y="3629534"/>
            <a:ext cx="0" cy="8587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753249F-5714-0A14-F5A4-B77A945E3DD4}"/>
              </a:ext>
            </a:extLst>
          </p:cNvPr>
          <p:cNvSpPr txBox="1"/>
          <p:nvPr/>
        </p:nvSpPr>
        <p:spPr>
          <a:xfrm flipH="1">
            <a:off x="9570156" y="3799450"/>
            <a:ext cx="387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entury Gothic" panose="020B0502020202020204" pitchFamily="34" charset="0"/>
                <a:ea typeface="Verdana" panose="020B0604030504040204" pitchFamily="34" charset="0"/>
              </a:rPr>
              <a:t>3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1E772-149E-3255-E3C0-E1F35946DB51}"/>
              </a:ext>
            </a:extLst>
          </p:cNvPr>
          <p:cNvCxnSpPr/>
          <p:nvPr/>
        </p:nvCxnSpPr>
        <p:spPr>
          <a:xfrm>
            <a:off x="10326524" y="4717624"/>
            <a:ext cx="0" cy="8587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45494CD-5CE0-F4B9-F42A-5BADA2DE7804}"/>
              </a:ext>
            </a:extLst>
          </p:cNvPr>
          <p:cNvSpPr txBox="1"/>
          <p:nvPr/>
        </p:nvSpPr>
        <p:spPr>
          <a:xfrm flipH="1">
            <a:off x="10414954" y="4887540"/>
            <a:ext cx="387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4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FCE93B5-2630-4E8A-8FD6-B2306EAC993B}"/>
              </a:ext>
            </a:extLst>
          </p:cNvPr>
          <p:cNvCxnSpPr/>
          <p:nvPr/>
        </p:nvCxnSpPr>
        <p:spPr>
          <a:xfrm>
            <a:off x="10988441" y="5808082"/>
            <a:ext cx="0" cy="8587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E40FDA3-3EF5-19F0-C69C-DF25CDE4008B}"/>
              </a:ext>
            </a:extLst>
          </p:cNvPr>
          <p:cNvSpPr txBox="1"/>
          <p:nvPr/>
        </p:nvSpPr>
        <p:spPr>
          <a:xfrm flipH="1">
            <a:off x="11076871" y="5977998"/>
            <a:ext cx="387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31D591-B4EC-9B59-6C99-F9C8B62FC03B}"/>
              </a:ext>
            </a:extLst>
          </p:cNvPr>
          <p:cNvSpPr txBox="1"/>
          <p:nvPr/>
        </p:nvSpPr>
        <p:spPr>
          <a:xfrm>
            <a:off x="4352925" y="1568222"/>
            <a:ext cx="3486149" cy="52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rtl="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kern="0"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 Collection</a:t>
            </a:r>
            <a:endParaRPr lang="en-US" sz="2000">
              <a:effectLst/>
              <a:latin typeface="Arial Black" panose="020B0A04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2129932-84CA-43FA-0912-B3E6733F4B3C}"/>
              </a:ext>
            </a:extLst>
          </p:cNvPr>
          <p:cNvSpPr txBox="1"/>
          <p:nvPr/>
        </p:nvSpPr>
        <p:spPr>
          <a:xfrm>
            <a:off x="5144987" y="2715117"/>
            <a:ext cx="3486149" cy="52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kern="0"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 Cleaning</a:t>
            </a:r>
            <a:endParaRPr lang="en-US" sz="2000">
              <a:effectLst/>
              <a:latin typeface="Arial Black" panose="020B0A04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061D5C-9EF8-504E-16FA-1FEC41BFC6BB}"/>
              </a:ext>
            </a:extLst>
          </p:cNvPr>
          <p:cNvSpPr txBox="1"/>
          <p:nvPr/>
        </p:nvSpPr>
        <p:spPr>
          <a:xfrm>
            <a:off x="5999767" y="3795758"/>
            <a:ext cx="3486149" cy="52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kern="0"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 Analysis</a:t>
            </a:r>
            <a:endParaRPr lang="en-US" sz="2000">
              <a:effectLst/>
              <a:latin typeface="Arial Black" panose="020B0A04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0279C3-2C91-0AB3-EF42-AE5FC8F8436D}"/>
              </a:ext>
            </a:extLst>
          </p:cNvPr>
          <p:cNvSpPr txBox="1"/>
          <p:nvPr/>
        </p:nvSpPr>
        <p:spPr>
          <a:xfrm>
            <a:off x="4591051" y="4855223"/>
            <a:ext cx="5735474" cy="52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kern="0">
                <a:solidFill>
                  <a:schemeClr val="bg1"/>
                </a:solidFill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Visualization and Reporting</a:t>
            </a:r>
            <a:endParaRPr lang="en-US" sz="2000">
              <a:solidFill>
                <a:schemeClr val="bg1"/>
              </a:solidFill>
              <a:effectLst/>
              <a:latin typeface="Arial Black" panose="020B0A04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8630E78-CFFB-3525-42CE-B1394B919F3C}"/>
              </a:ext>
            </a:extLst>
          </p:cNvPr>
          <p:cNvSpPr txBox="1"/>
          <p:nvPr/>
        </p:nvSpPr>
        <p:spPr>
          <a:xfrm>
            <a:off x="6667503" y="5946438"/>
            <a:ext cx="4320938" cy="52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kern="0">
                <a:solidFill>
                  <a:schemeClr val="bg1"/>
                </a:solidFill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Actionable Insights</a:t>
            </a:r>
            <a:endParaRPr lang="en-US" sz="2000">
              <a:solidFill>
                <a:schemeClr val="bg1"/>
              </a:solidFill>
              <a:effectLst/>
              <a:latin typeface="Arial Black" panose="020B0A04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E65FA5-7CFF-2153-4B39-9099E8A8691C}"/>
              </a:ext>
            </a:extLst>
          </p:cNvPr>
          <p:cNvSpPr txBox="1"/>
          <p:nvPr/>
        </p:nvSpPr>
        <p:spPr>
          <a:xfrm>
            <a:off x="4485254" y="177333"/>
            <a:ext cx="3186654" cy="6717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defRPr sz="2800" b="1">
                <a:solidFill>
                  <a:schemeClr val="accent3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Data Decoding</a:t>
            </a:r>
          </a:p>
        </p:txBody>
      </p:sp>
    </p:spTree>
    <p:extLst>
      <p:ext uri="{BB962C8B-B14F-4D97-AF65-F5344CB8AC3E}">
        <p14:creationId xmlns:p14="http://schemas.microsoft.com/office/powerpoint/2010/main" val="16042585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4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6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8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4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6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800"/>
                            </p:stCondLst>
                            <p:childTnLst>
                              <p:par>
                                <p:cTn id="1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20" grpId="0" animBg="1"/>
      <p:bldP spid="19" grpId="0" animBg="1"/>
      <p:bldP spid="22" grpId="0" animBg="1"/>
      <p:bldP spid="23" grpId="0" animBg="1"/>
      <p:bldP spid="24" grpId="0" animBg="1"/>
      <p:bldP spid="29" grpId="0"/>
      <p:bldP spid="31" grpId="0"/>
      <p:bldP spid="33" grpId="0"/>
      <p:bldP spid="35" grpId="0"/>
      <p:bldP spid="37" grpId="0"/>
      <p:bldP spid="39" grpId="0"/>
      <p:bldP spid="40" grpId="0"/>
      <p:bldP spid="41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A5CFF9-DFA9-8D7A-0AB1-EB5A7D24ED78}"/>
              </a:ext>
            </a:extLst>
          </p:cNvPr>
          <p:cNvSpPr txBox="1"/>
          <p:nvPr/>
        </p:nvSpPr>
        <p:spPr>
          <a:xfrm>
            <a:off x="2113032" y="2844225"/>
            <a:ext cx="16771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Arial Black" panose="020B0A04020102020204" pitchFamily="34" charset="0"/>
              </a:rPr>
              <a:t>How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ED88B-C243-1BCA-8A77-739A50585AF6}"/>
              </a:ext>
            </a:extLst>
          </p:cNvPr>
          <p:cNvSpPr txBox="1"/>
          <p:nvPr/>
        </p:nvSpPr>
        <p:spPr>
          <a:xfrm>
            <a:off x="6124557" y="2844225"/>
            <a:ext cx="3092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Arial Black" panose="020B0A04020102020204" pitchFamily="34" charset="0"/>
              </a:rPr>
              <a:t>Decodes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9BE043-ADE9-97C2-C33A-63235E5658BF}"/>
              </a:ext>
            </a:extLst>
          </p:cNvPr>
          <p:cNvSpPr txBox="1"/>
          <p:nvPr/>
        </p:nvSpPr>
        <p:spPr>
          <a:xfrm>
            <a:off x="9090009" y="2850000"/>
            <a:ext cx="1746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Arial Black" panose="020B0A04020102020204" pitchFamily="34" charset="0"/>
              </a:rPr>
              <a:t>Data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C874AD-8E08-F296-0BFC-E884378AC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445" y="2603190"/>
            <a:ext cx="2336130" cy="1313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C62818-8C8A-BEDA-9786-3B80ABEA370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1119676" y="5595571"/>
            <a:ext cx="885495" cy="885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A6B3D-1DB5-5DA3-BA71-FEE152DAECDF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1149508" y="449068"/>
            <a:ext cx="855663" cy="855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AEA58A-697E-141A-3130-9AC289532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829" y="5032485"/>
            <a:ext cx="847725" cy="847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C788AC-E311-96D7-3D5A-88841ADA2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828" y="3807756"/>
            <a:ext cx="847725" cy="847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78A66A-301C-15CF-AF29-CEA5DD6606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5948" y="5880210"/>
            <a:ext cx="847725" cy="847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CF5B95-BE7D-6CAE-6420-E6DFD10787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4774" y="449068"/>
            <a:ext cx="830262" cy="83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610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33704B-24C7-62D4-0EEC-6B7433132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543" y="558799"/>
            <a:ext cx="1380576" cy="775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000315-D5A5-9202-3EA4-250FC2285ED9}"/>
              </a:ext>
            </a:extLst>
          </p:cNvPr>
          <p:cNvSpPr txBox="1"/>
          <p:nvPr/>
        </p:nvSpPr>
        <p:spPr>
          <a:xfrm>
            <a:off x="842564" y="623622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 Black" panose="020B0A04020102020204" pitchFamily="34" charset="0"/>
              </a:rPr>
              <a:t>In          ,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0615B-8383-F923-E1BD-0586B3331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29" y="5032485"/>
            <a:ext cx="847725" cy="847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23C607-B155-EFCC-BFCB-20A45DC1C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017161" y="439691"/>
            <a:ext cx="830262" cy="830262"/>
          </a:xfrm>
          <a:prstGeom prst="rect">
            <a:avLst/>
          </a:prstGeom>
        </p:spPr>
      </p:pic>
      <p:pic>
        <p:nvPicPr>
          <p:cNvPr id="2050" name="Picture 2" descr="Winter sale banner. Mountain range in cloudy day vector background.  Mountain landscape monochrome stock vector illustration. 12619639 Vector  Art at Vecteezy">
            <a:extLst>
              <a:ext uri="{FF2B5EF4-FFF2-40B4-BE49-F238E27FC236}">
                <a16:creationId xmlns:a16="http://schemas.microsoft.com/office/drawing/2014/main" id="{BA5AED92-54F3-8D8D-1EDD-D10014305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6865"/>
            <a:ext cx="12192000" cy="268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744761-1CC6-0F37-188F-28E76DEBBD99}"/>
              </a:ext>
            </a:extLst>
          </p:cNvPr>
          <p:cNvSpPr/>
          <p:nvPr/>
        </p:nvSpPr>
        <p:spPr>
          <a:xfrm>
            <a:off x="1208194" y="1659467"/>
            <a:ext cx="2115342" cy="438573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DATA COLLECTION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EF6499-5CA9-7470-F6D8-1A2EE908BC1D}"/>
              </a:ext>
            </a:extLst>
          </p:cNvPr>
          <p:cNvSpPr/>
          <p:nvPr/>
        </p:nvSpPr>
        <p:spPr>
          <a:xfrm>
            <a:off x="3439758" y="2976686"/>
            <a:ext cx="1600200" cy="156633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DATA CLEANING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B3FB1E-D4E5-B69F-8876-CE55950B31B6}"/>
              </a:ext>
            </a:extLst>
          </p:cNvPr>
          <p:cNvSpPr/>
          <p:nvPr/>
        </p:nvSpPr>
        <p:spPr>
          <a:xfrm>
            <a:off x="5272402" y="2976686"/>
            <a:ext cx="1865775" cy="156633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DATA ANALYSIS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57E698-6D32-7C2B-00CA-291C3E81E482}"/>
              </a:ext>
            </a:extLst>
          </p:cNvPr>
          <p:cNvSpPr/>
          <p:nvPr/>
        </p:nvSpPr>
        <p:spPr>
          <a:xfrm>
            <a:off x="7370621" y="2976686"/>
            <a:ext cx="1947334" cy="156633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VISUALIZATION &amp; REPORTING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0232FA5-0289-AB22-2610-38706113A829}"/>
              </a:ext>
            </a:extLst>
          </p:cNvPr>
          <p:cNvSpPr/>
          <p:nvPr/>
        </p:nvSpPr>
        <p:spPr>
          <a:xfrm>
            <a:off x="9550400" y="2976685"/>
            <a:ext cx="1947334" cy="156633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ACTIONABLE INSIGHTS</a:t>
            </a:r>
          </a:p>
        </p:txBody>
      </p:sp>
    </p:spTree>
    <p:extLst>
      <p:ext uri="{BB962C8B-B14F-4D97-AF65-F5344CB8AC3E}">
        <p14:creationId xmlns:p14="http://schemas.microsoft.com/office/powerpoint/2010/main" val="39828778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33704B-24C7-62D4-0EEC-6B7433132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543" y="558799"/>
            <a:ext cx="1380576" cy="775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000315-D5A5-9202-3EA4-250FC2285ED9}"/>
              </a:ext>
            </a:extLst>
          </p:cNvPr>
          <p:cNvSpPr txBox="1"/>
          <p:nvPr/>
        </p:nvSpPr>
        <p:spPr>
          <a:xfrm>
            <a:off x="842564" y="623622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 Black" panose="020B0A04020102020204" pitchFamily="34" charset="0"/>
              </a:rPr>
              <a:t>In          ,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0615B-8383-F923-E1BD-0586B3331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29" y="5032485"/>
            <a:ext cx="847725" cy="847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23C607-B155-EFCC-BFCB-20A45DC1C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017161" y="439691"/>
            <a:ext cx="830262" cy="830262"/>
          </a:xfrm>
          <a:prstGeom prst="rect">
            <a:avLst/>
          </a:prstGeom>
        </p:spPr>
      </p:pic>
      <p:pic>
        <p:nvPicPr>
          <p:cNvPr id="2050" name="Picture 2" descr="Winter sale banner. Mountain range in cloudy day vector background.  Mountain landscape monochrome stock vector illustration. 12619639 Vector  Art at Vecteezy">
            <a:extLst>
              <a:ext uri="{FF2B5EF4-FFF2-40B4-BE49-F238E27FC236}">
                <a16:creationId xmlns:a16="http://schemas.microsoft.com/office/drawing/2014/main" id="{BA5AED92-54F3-8D8D-1EDD-D10014305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6865"/>
            <a:ext cx="12192000" cy="268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744761-1CC6-0F37-188F-28E76DEBBD99}"/>
              </a:ext>
            </a:extLst>
          </p:cNvPr>
          <p:cNvSpPr/>
          <p:nvPr/>
        </p:nvSpPr>
        <p:spPr>
          <a:xfrm>
            <a:off x="1208194" y="2992965"/>
            <a:ext cx="2115342" cy="156633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DATA COLLECTION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EF6499-5CA9-7470-F6D8-1A2EE908BC1D}"/>
              </a:ext>
            </a:extLst>
          </p:cNvPr>
          <p:cNvSpPr/>
          <p:nvPr/>
        </p:nvSpPr>
        <p:spPr>
          <a:xfrm>
            <a:off x="3439758" y="1473200"/>
            <a:ext cx="1716442" cy="457199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DATA CLEANING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B3FB1E-D4E5-B69F-8876-CE55950B31B6}"/>
              </a:ext>
            </a:extLst>
          </p:cNvPr>
          <p:cNvSpPr/>
          <p:nvPr/>
        </p:nvSpPr>
        <p:spPr>
          <a:xfrm>
            <a:off x="5272402" y="2992966"/>
            <a:ext cx="1865775" cy="156633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DATA ANALYSIS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57E698-6D32-7C2B-00CA-291C3E81E482}"/>
              </a:ext>
            </a:extLst>
          </p:cNvPr>
          <p:cNvSpPr/>
          <p:nvPr/>
        </p:nvSpPr>
        <p:spPr>
          <a:xfrm>
            <a:off x="7370621" y="2992966"/>
            <a:ext cx="1947334" cy="156633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VISUALIZATION &amp; REPORTING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0232FA5-0289-AB22-2610-38706113A829}"/>
              </a:ext>
            </a:extLst>
          </p:cNvPr>
          <p:cNvSpPr/>
          <p:nvPr/>
        </p:nvSpPr>
        <p:spPr>
          <a:xfrm>
            <a:off x="9550400" y="2992965"/>
            <a:ext cx="1947334" cy="156633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ACTIONABLE INSIGHTS</a:t>
            </a:r>
          </a:p>
        </p:txBody>
      </p:sp>
    </p:spTree>
    <p:extLst>
      <p:ext uri="{BB962C8B-B14F-4D97-AF65-F5344CB8AC3E}">
        <p14:creationId xmlns:p14="http://schemas.microsoft.com/office/powerpoint/2010/main" val="6308660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33704B-24C7-62D4-0EEC-6B7433132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543" y="558799"/>
            <a:ext cx="1380576" cy="775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000315-D5A5-9202-3EA4-250FC2285ED9}"/>
              </a:ext>
            </a:extLst>
          </p:cNvPr>
          <p:cNvSpPr txBox="1"/>
          <p:nvPr/>
        </p:nvSpPr>
        <p:spPr>
          <a:xfrm>
            <a:off x="842564" y="623622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 Black" panose="020B0A04020102020204" pitchFamily="34" charset="0"/>
              </a:rPr>
              <a:t>In          ,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0615B-8383-F923-E1BD-0586B3331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29" y="5032485"/>
            <a:ext cx="847725" cy="847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23C607-B155-EFCC-BFCB-20A45DC1C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017161" y="439691"/>
            <a:ext cx="830262" cy="830262"/>
          </a:xfrm>
          <a:prstGeom prst="rect">
            <a:avLst/>
          </a:prstGeom>
        </p:spPr>
      </p:pic>
      <p:pic>
        <p:nvPicPr>
          <p:cNvPr id="2050" name="Picture 2" descr="Winter sale banner. Mountain range in cloudy day vector background.  Mountain landscape monochrome stock vector illustration. 12619639 Vector  Art at Vecteezy">
            <a:extLst>
              <a:ext uri="{FF2B5EF4-FFF2-40B4-BE49-F238E27FC236}">
                <a16:creationId xmlns:a16="http://schemas.microsoft.com/office/drawing/2014/main" id="{BA5AED92-54F3-8D8D-1EDD-D10014305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6865"/>
            <a:ext cx="12192000" cy="268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744761-1CC6-0F37-188F-28E76DEBBD99}"/>
              </a:ext>
            </a:extLst>
          </p:cNvPr>
          <p:cNvSpPr/>
          <p:nvPr/>
        </p:nvSpPr>
        <p:spPr>
          <a:xfrm>
            <a:off x="1208194" y="2984174"/>
            <a:ext cx="2115342" cy="156633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DATA COLLECTION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EF6499-5CA9-7470-F6D8-1A2EE908BC1D}"/>
              </a:ext>
            </a:extLst>
          </p:cNvPr>
          <p:cNvSpPr/>
          <p:nvPr/>
        </p:nvSpPr>
        <p:spPr>
          <a:xfrm>
            <a:off x="3439758" y="2984174"/>
            <a:ext cx="1716442" cy="156633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DATA CLEANING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B3FB1E-D4E5-B69F-8876-CE55950B31B6}"/>
              </a:ext>
            </a:extLst>
          </p:cNvPr>
          <p:cNvSpPr/>
          <p:nvPr/>
        </p:nvSpPr>
        <p:spPr>
          <a:xfrm>
            <a:off x="5272402" y="1473200"/>
            <a:ext cx="1865775" cy="457199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DATA ANALYSIS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57E698-6D32-7C2B-00CA-291C3E81E482}"/>
              </a:ext>
            </a:extLst>
          </p:cNvPr>
          <p:cNvSpPr/>
          <p:nvPr/>
        </p:nvSpPr>
        <p:spPr>
          <a:xfrm>
            <a:off x="7370621" y="2984175"/>
            <a:ext cx="1947334" cy="156633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VISUALIZATION &amp; REPORTING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0232FA5-0289-AB22-2610-38706113A829}"/>
              </a:ext>
            </a:extLst>
          </p:cNvPr>
          <p:cNvSpPr/>
          <p:nvPr/>
        </p:nvSpPr>
        <p:spPr>
          <a:xfrm>
            <a:off x="9550400" y="2984174"/>
            <a:ext cx="1947334" cy="156633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ACTIONABLE INSIGHTS</a:t>
            </a:r>
          </a:p>
        </p:txBody>
      </p:sp>
    </p:spTree>
    <p:extLst>
      <p:ext uri="{BB962C8B-B14F-4D97-AF65-F5344CB8AC3E}">
        <p14:creationId xmlns:p14="http://schemas.microsoft.com/office/powerpoint/2010/main" val="35672375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33704B-24C7-62D4-0EEC-6B7433132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543" y="558799"/>
            <a:ext cx="1380576" cy="775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000315-D5A5-9202-3EA4-250FC2285ED9}"/>
              </a:ext>
            </a:extLst>
          </p:cNvPr>
          <p:cNvSpPr txBox="1"/>
          <p:nvPr/>
        </p:nvSpPr>
        <p:spPr>
          <a:xfrm>
            <a:off x="842564" y="623622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 Black" panose="020B0A04020102020204" pitchFamily="34" charset="0"/>
              </a:rPr>
              <a:t>In          ,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0615B-8383-F923-E1BD-0586B3331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29" y="5032485"/>
            <a:ext cx="847725" cy="847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23C607-B155-EFCC-BFCB-20A45DC1C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017161" y="439691"/>
            <a:ext cx="830262" cy="830262"/>
          </a:xfrm>
          <a:prstGeom prst="rect">
            <a:avLst/>
          </a:prstGeom>
        </p:spPr>
      </p:pic>
      <p:pic>
        <p:nvPicPr>
          <p:cNvPr id="2050" name="Picture 2" descr="Winter sale banner. Mountain range in cloudy day vector background.  Mountain landscape monochrome stock vector illustration. 12619639 Vector  Art at Vecteezy">
            <a:extLst>
              <a:ext uri="{FF2B5EF4-FFF2-40B4-BE49-F238E27FC236}">
                <a16:creationId xmlns:a16="http://schemas.microsoft.com/office/drawing/2014/main" id="{BA5AED92-54F3-8D8D-1EDD-D10014305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6865"/>
            <a:ext cx="12192000" cy="268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744761-1CC6-0F37-188F-28E76DEBBD99}"/>
              </a:ext>
            </a:extLst>
          </p:cNvPr>
          <p:cNvSpPr/>
          <p:nvPr/>
        </p:nvSpPr>
        <p:spPr>
          <a:xfrm>
            <a:off x="1208194" y="3001760"/>
            <a:ext cx="2115342" cy="156633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DATA COLLECTION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EF6499-5CA9-7470-F6D8-1A2EE908BC1D}"/>
              </a:ext>
            </a:extLst>
          </p:cNvPr>
          <p:cNvSpPr/>
          <p:nvPr/>
        </p:nvSpPr>
        <p:spPr>
          <a:xfrm>
            <a:off x="3439758" y="3001760"/>
            <a:ext cx="1716442" cy="156633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DATA CLEANING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B3FB1E-D4E5-B69F-8876-CE55950B31B6}"/>
              </a:ext>
            </a:extLst>
          </p:cNvPr>
          <p:cNvSpPr/>
          <p:nvPr/>
        </p:nvSpPr>
        <p:spPr>
          <a:xfrm>
            <a:off x="5272422" y="3001759"/>
            <a:ext cx="1865775" cy="156633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DATA ANALYSIS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57E698-6D32-7C2B-00CA-291C3E81E482}"/>
              </a:ext>
            </a:extLst>
          </p:cNvPr>
          <p:cNvSpPr/>
          <p:nvPr/>
        </p:nvSpPr>
        <p:spPr>
          <a:xfrm>
            <a:off x="7254419" y="1473200"/>
            <a:ext cx="2177448" cy="457199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VISUALIZATION &amp; REPORTING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0232FA5-0289-AB22-2610-38706113A829}"/>
              </a:ext>
            </a:extLst>
          </p:cNvPr>
          <p:cNvSpPr/>
          <p:nvPr/>
        </p:nvSpPr>
        <p:spPr>
          <a:xfrm>
            <a:off x="9550400" y="3001760"/>
            <a:ext cx="1947334" cy="156633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ACTIONABLE INSIGHTS</a:t>
            </a:r>
          </a:p>
        </p:txBody>
      </p:sp>
    </p:spTree>
    <p:extLst>
      <p:ext uri="{BB962C8B-B14F-4D97-AF65-F5344CB8AC3E}">
        <p14:creationId xmlns:p14="http://schemas.microsoft.com/office/powerpoint/2010/main" val="4103878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33704B-24C7-62D4-0EEC-6B7433132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543" y="558799"/>
            <a:ext cx="1380576" cy="775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000315-D5A5-9202-3EA4-250FC2285ED9}"/>
              </a:ext>
            </a:extLst>
          </p:cNvPr>
          <p:cNvSpPr txBox="1"/>
          <p:nvPr/>
        </p:nvSpPr>
        <p:spPr>
          <a:xfrm>
            <a:off x="842564" y="623622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 Black" panose="020B0A04020102020204" pitchFamily="34" charset="0"/>
              </a:rPr>
              <a:t>In          ,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0615B-8383-F923-E1BD-0586B3331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29" y="5032485"/>
            <a:ext cx="847725" cy="847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23C607-B155-EFCC-BFCB-20A45DC1C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017161" y="439691"/>
            <a:ext cx="830262" cy="830262"/>
          </a:xfrm>
          <a:prstGeom prst="rect">
            <a:avLst/>
          </a:prstGeom>
        </p:spPr>
      </p:pic>
      <p:pic>
        <p:nvPicPr>
          <p:cNvPr id="2050" name="Picture 2" descr="Winter sale banner. Mountain range in cloudy day vector background.  Mountain landscape monochrome stock vector illustration. 12619639 Vector  Art at Vecteezy">
            <a:extLst>
              <a:ext uri="{FF2B5EF4-FFF2-40B4-BE49-F238E27FC236}">
                <a16:creationId xmlns:a16="http://schemas.microsoft.com/office/drawing/2014/main" id="{BA5AED92-54F3-8D8D-1EDD-D10014305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6865"/>
            <a:ext cx="12192000" cy="268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744761-1CC6-0F37-188F-28E76DEBBD99}"/>
              </a:ext>
            </a:extLst>
          </p:cNvPr>
          <p:cNvSpPr/>
          <p:nvPr/>
        </p:nvSpPr>
        <p:spPr>
          <a:xfrm>
            <a:off x="1208194" y="2992966"/>
            <a:ext cx="2115342" cy="156633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DATA COLLECTION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EF6499-5CA9-7470-F6D8-1A2EE908BC1D}"/>
              </a:ext>
            </a:extLst>
          </p:cNvPr>
          <p:cNvSpPr/>
          <p:nvPr/>
        </p:nvSpPr>
        <p:spPr>
          <a:xfrm>
            <a:off x="3439758" y="2992966"/>
            <a:ext cx="1716442" cy="156633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DATA CLEANING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B3FB1E-D4E5-B69F-8876-CE55950B31B6}"/>
              </a:ext>
            </a:extLst>
          </p:cNvPr>
          <p:cNvSpPr/>
          <p:nvPr/>
        </p:nvSpPr>
        <p:spPr>
          <a:xfrm>
            <a:off x="5272422" y="2992965"/>
            <a:ext cx="1865775" cy="156633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DATA ANALYSIS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57E698-6D32-7C2B-00CA-291C3E81E482}"/>
              </a:ext>
            </a:extLst>
          </p:cNvPr>
          <p:cNvSpPr/>
          <p:nvPr/>
        </p:nvSpPr>
        <p:spPr>
          <a:xfrm>
            <a:off x="7254419" y="2992965"/>
            <a:ext cx="2177448" cy="156633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VISUALIZATION &amp; REPORTING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0232FA5-0289-AB22-2610-38706113A829}"/>
              </a:ext>
            </a:extLst>
          </p:cNvPr>
          <p:cNvSpPr/>
          <p:nvPr/>
        </p:nvSpPr>
        <p:spPr>
          <a:xfrm>
            <a:off x="9550400" y="1524001"/>
            <a:ext cx="1947334" cy="452119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ACTIONABLE INSIGHTS</a:t>
            </a:r>
          </a:p>
        </p:txBody>
      </p:sp>
    </p:spTree>
    <p:extLst>
      <p:ext uri="{BB962C8B-B14F-4D97-AF65-F5344CB8AC3E}">
        <p14:creationId xmlns:p14="http://schemas.microsoft.com/office/powerpoint/2010/main" val="20454112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A5CFF9-DFA9-8D7A-0AB1-EB5A7D24ED78}"/>
              </a:ext>
            </a:extLst>
          </p:cNvPr>
          <p:cNvSpPr txBox="1"/>
          <p:nvPr/>
        </p:nvSpPr>
        <p:spPr>
          <a:xfrm>
            <a:off x="3205315" y="2234625"/>
            <a:ext cx="8170607" cy="150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latin typeface="MTN Brighter Sans ExtraBold" panose="00000900000000000000" pitchFamily="2" charset="0"/>
              </a:rPr>
              <a:t>MTN Ghana Projects </a:t>
            </a:r>
            <a:r>
              <a:rPr lang="en-US" sz="3200">
                <a:latin typeface="MTN Brighter Sans ExtraBold" panose="00000900000000000000" pitchFamily="2" charset="0"/>
              </a:rPr>
              <a:t>Powered Through Decoded Data Insights</a:t>
            </a:r>
            <a:endParaRPr lang="en-US" sz="4800" b="1">
              <a:latin typeface="MTN Brighter Sans ExtraBold" panose="000009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C874AD-8E08-F296-0BFC-E884378AC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631" y="2537736"/>
            <a:ext cx="1865574" cy="104858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B21425-245C-1D09-E1D9-A486432B193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1119676" y="5595571"/>
            <a:ext cx="885495" cy="885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2EAB33-F380-C000-4D5B-127BBC0084E0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1149508" y="449068"/>
            <a:ext cx="855663" cy="85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987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inter sale banner. Mountain range in cloudy day vector background.  Mountain landscape monochrome stock vector illustration. 12619639 Vector  Art at Vecteezy">
            <a:extLst>
              <a:ext uri="{FF2B5EF4-FFF2-40B4-BE49-F238E27FC236}">
                <a16:creationId xmlns:a16="http://schemas.microsoft.com/office/drawing/2014/main" id="{C940ADB0-C9BB-B445-A92F-3ECC23BB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1417"/>
            <a:ext cx="12192000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55BA3F-A718-08AB-2A06-0F20AEF59BD0}"/>
              </a:ext>
            </a:extLst>
          </p:cNvPr>
          <p:cNvSpPr txBox="1"/>
          <p:nvPr/>
        </p:nvSpPr>
        <p:spPr>
          <a:xfrm>
            <a:off x="78918" y="19354"/>
            <a:ext cx="11620500" cy="5998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600" b="1"/>
            </a:lvl1pPr>
          </a:lstStyle>
          <a:p>
            <a:pPr>
              <a:lnSpc>
                <a:spcPct val="150000"/>
              </a:lnSpc>
            </a:pPr>
            <a:r>
              <a:rPr lang="en-US" sz="2400" b="1">
                <a:latin typeface="MTN Brighter Sans ExtraBold" panose="00000900000000000000" pitchFamily="2" charset="0"/>
              </a:rPr>
              <a:t>Case #1: LTE Expansion/RAN Modernization Project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B7DBB4-19D5-4915-1258-92E97657E142}"/>
              </a:ext>
            </a:extLst>
          </p:cNvPr>
          <p:cNvSpPr/>
          <p:nvPr/>
        </p:nvSpPr>
        <p:spPr>
          <a:xfrm>
            <a:off x="0" y="1820334"/>
            <a:ext cx="2915137" cy="2429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MTN Brighter Sans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759A4E-1679-BF84-EE9A-7DA64542595F}"/>
              </a:ext>
            </a:extLst>
          </p:cNvPr>
          <p:cNvSpPr/>
          <p:nvPr/>
        </p:nvSpPr>
        <p:spPr>
          <a:xfrm>
            <a:off x="2967688" y="1820333"/>
            <a:ext cx="3080107" cy="243869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MTN Brighter Sans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5F0A73-2614-FF1B-5B89-641E23A34706}"/>
              </a:ext>
            </a:extLst>
          </p:cNvPr>
          <p:cNvSpPr/>
          <p:nvPr/>
        </p:nvSpPr>
        <p:spPr>
          <a:xfrm>
            <a:off x="6046517" y="1822765"/>
            <a:ext cx="3072742" cy="2429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MTN Brighter Sans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755C1-FE92-FC9C-E7BA-7697F76061B6}"/>
              </a:ext>
            </a:extLst>
          </p:cNvPr>
          <p:cNvSpPr/>
          <p:nvPr/>
        </p:nvSpPr>
        <p:spPr>
          <a:xfrm>
            <a:off x="9127729" y="1820333"/>
            <a:ext cx="3072742" cy="24299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MTN Brighter Sans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33FCA8-D99D-70DA-43B9-B56261A7AA7D}"/>
              </a:ext>
            </a:extLst>
          </p:cNvPr>
          <p:cNvSpPr txBox="1"/>
          <p:nvPr/>
        </p:nvSpPr>
        <p:spPr>
          <a:xfrm>
            <a:off x="228164" y="2634890"/>
            <a:ext cx="245880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latin typeface="MTN Brighter Sans" panose="00000500000000000000" pitchFamily="2" charset="0"/>
              </a:rPr>
              <a:t>Data shows that MTN adds over 1.5 million customers, mostly internet users each year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34556B-D761-062E-C029-3066E2D9E27C}"/>
              </a:ext>
            </a:extLst>
          </p:cNvPr>
          <p:cNvSpPr txBox="1"/>
          <p:nvPr/>
        </p:nvSpPr>
        <p:spPr>
          <a:xfrm>
            <a:off x="3135279" y="2603631"/>
            <a:ext cx="269109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TN Brighter Sans" panose="00000500000000000000" pitchFamily="2" charset="0"/>
              </a:rPr>
              <a:t>This is an added volume on the existing network infrastructure, hence capacity expansion projects are required annually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293AFE-8141-A3F2-0642-B5A803D4C2B5}"/>
              </a:ext>
            </a:extLst>
          </p:cNvPr>
          <p:cNvSpPr txBox="1"/>
          <p:nvPr/>
        </p:nvSpPr>
        <p:spPr>
          <a:xfrm>
            <a:off x="6267938" y="2634892"/>
            <a:ext cx="26316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latin typeface="MTN Brighter Sans" panose="00000500000000000000" pitchFamily="2" charset="0"/>
              </a:rPr>
              <a:t>Insights from this data has led to the execution of LTE Expansion and RAN modernization projects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090F88-08B1-2C91-071F-914E60619E9B}"/>
              </a:ext>
            </a:extLst>
          </p:cNvPr>
          <p:cNvSpPr txBox="1"/>
          <p:nvPr/>
        </p:nvSpPr>
        <p:spPr>
          <a:xfrm>
            <a:off x="9276863" y="2634887"/>
            <a:ext cx="26869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TN Brighter Sans" panose="00000500000000000000" pitchFamily="2" charset="0"/>
              </a:rPr>
              <a:t>These expansion projects allows MTN to improve network performance and resilience while staying competitive in the market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16E7D-FD87-972F-CE44-A0EC4A8FFE2E}"/>
              </a:ext>
            </a:extLst>
          </p:cNvPr>
          <p:cNvSpPr txBox="1"/>
          <p:nvPr/>
        </p:nvSpPr>
        <p:spPr>
          <a:xfrm>
            <a:off x="118533" y="1890017"/>
            <a:ext cx="27188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latin typeface="MTN Brighter Sans" panose="00000500000000000000" pitchFamily="2" charset="0"/>
              </a:rPr>
              <a:t>Insights from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1E99AF-0947-BF43-CEC9-A574029649E7}"/>
              </a:ext>
            </a:extLst>
          </p:cNvPr>
          <p:cNvSpPr txBox="1"/>
          <p:nvPr/>
        </p:nvSpPr>
        <p:spPr>
          <a:xfrm>
            <a:off x="2966583" y="1887585"/>
            <a:ext cx="29190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MTN Brighter Sans" panose="00000500000000000000" pitchFamily="2" charset="0"/>
              </a:rPr>
              <a:t>Impact on 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483FB6-20ED-34A1-611D-B76800D961FA}"/>
              </a:ext>
            </a:extLst>
          </p:cNvPr>
          <p:cNvSpPr txBox="1"/>
          <p:nvPr/>
        </p:nvSpPr>
        <p:spPr>
          <a:xfrm>
            <a:off x="6176995" y="1904851"/>
            <a:ext cx="2848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latin typeface="MTN Brighter Sans" panose="00000500000000000000" pitchFamily="2" charset="0"/>
              </a:rPr>
              <a:t>Data driven Action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312417-2F17-A83E-CEF0-812F7699BBAD}"/>
              </a:ext>
            </a:extLst>
          </p:cNvPr>
          <p:cNvSpPr txBox="1"/>
          <p:nvPr/>
        </p:nvSpPr>
        <p:spPr>
          <a:xfrm>
            <a:off x="9314685" y="1898017"/>
            <a:ext cx="27249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MTN Brighter Sans" panose="00000500000000000000" pitchFamily="2" charset="0"/>
              </a:rPr>
              <a:t>Outcome</a:t>
            </a:r>
          </a:p>
        </p:txBody>
      </p:sp>
    </p:spTree>
    <p:extLst>
      <p:ext uri="{BB962C8B-B14F-4D97-AF65-F5344CB8AC3E}">
        <p14:creationId xmlns:p14="http://schemas.microsoft.com/office/powerpoint/2010/main" val="19398475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3A5292-2459-329A-D1D2-7E42D3F95431}"/>
              </a:ext>
            </a:extLst>
          </p:cNvPr>
          <p:cNvSpPr txBox="1"/>
          <p:nvPr/>
        </p:nvSpPr>
        <p:spPr>
          <a:xfrm>
            <a:off x="711132" y="1516340"/>
            <a:ext cx="10714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Arial Black" panose="020B0A04020102020204" pitchFamily="34" charset="0"/>
              </a:defRPr>
            </a:lvl1pPr>
          </a:lstStyle>
          <a:p>
            <a:r>
              <a:rPr lang="en-US" sz="2400" b="1">
                <a:latin typeface="+mn-lt"/>
              </a:rPr>
              <a:t>Data refers to collected observations or measurements represented as;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AF5098-EEAC-3959-A985-56C82D935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596" y="5632749"/>
            <a:ext cx="847725" cy="847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16601D-D7D8-77DB-0DE7-6E82EB8FC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402" y="5525814"/>
            <a:ext cx="863600" cy="86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A0D848-1555-C723-6CB4-6DE2C2786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87" y="4353224"/>
            <a:ext cx="847725" cy="847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390FB7-3A51-1B3B-22C8-4201A8E410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723" y="239437"/>
            <a:ext cx="847725" cy="847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EBED51-870D-ACE8-DDE3-E587E1BCC2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1889" y="5624811"/>
            <a:ext cx="855663" cy="855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233BC2-7466-6D93-25D1-9FDF3E175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827" y="239437"/>
            <a:ext cx="885495" cy="885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88D3D6-BEB2-7920-C106-115CE5C0D8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97402" y="3886484"/>
            <a:ext cx="855663" cy="8556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0EAB07-276E-99ED-2B8E-DCD320D63473}"/>
              </a:ext>
            </a:extLst>
          </p:cNvPr>
          <p:cNvSpPr txBox="1"/>
          <p:nvPr/>
        </p:nvSpPr>
        <p:spPr>
          <a:xfrm>
            <a:off x="4328037" y="440831"/>
            <a:ext cx="3956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 Black" panose="020B0A04020102020204" pitchFamily="34" charset="0"/>
              </a:rPr>
              <a:t>What</a:t>
            </a:r>
            <a:r>
              <a:rPr lang="en-US" sz="3600" b="1"/>
              <a:t> </a:t>
            </a:r>
            <a:r>
              <a:rPr lang="en-US" sz="3600">
                <a:latin typeface="Arial Black" panose="020B0A04020102020204" pitchFamily="34" charset="0"/>
              </a:rPr>
              <a:t>is DATA ?</a:t>
            </a:r>
          </a:p>
        </p:txBody>
      </p:sp>
      <p:pic>
        <p:nvPicPr>
          <p:cNvPr id="1026" name="Picture 2" descr="MrsEaves (Animation) by Nicolas Girard on Dribbble">
            <a:extLst>
              <a:ext uri="{FF2B5EF4-FFF2-40B4-BE49-F238E27FC236}">
                <a16:creationId xmlns:a16="http://schemas.microsoft.com/office/drawing/2014/main" id="{42DBAEE3-8B16-C41F-C337-C7CED6A3C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342" y="3233756"/>
            <a:ext cx="2169591" cy="162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make scrolling counter in flutter - Stack Overflow">
            <a:extLst>
              <a:ext uri="{FF2B5EF4-FFF2-40B4-BE49-F238E27FC236}">
                <a16:creationId xmlns:a16="http://schemas.microsoft.com/office/drawing/2014/main" id="{88C622BE-BE15-47E8-9573-251DAFFB3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439" y="3646661"/>
            <a:ext cx="2169591" cy="54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608FC09-BEE4-268E-362D-A2BF12910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489" y="2572020"/>
            <a:ext cx="2628929" cy="262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CA0B98-2348-2C43-5B5B-EDB1F268AC52}"/>
              </a:ext>
            </a:extLst>
          </p:cNvPr>
          <p:cNvSpPr txBox="1"/>
          <p:nvPr/>
        </p:nvSpPr>
        <p:spPr>
          <a:xfrm>
            <a:off x="2186231" y="2448548"/>
            <a:ext cx="837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MTN Brighter Sans" panose="00000500000000000000" pitchFamily="2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773A2F-2DAB-CCEC-37E3-198619AE61FA}"/>
              </a:ext>
            </a:extLst>
          </p:cNvPr>
          <p:cNvSpPr txBox="1"/>
          <p:nvPr/>
        </p:nvSpPr>
        <p:spPr>
          <a:xfrm>
            <a:off x="5195313" y="2418662"/>
            <a:ext cx="156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MTN Brighter Sans" panose="00000500000000000000" pitchFamily="2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C872FF-2BC0-9C62-1BC0-CB1204E2A332}"/>
              </a:ext>
            </a:extLst>
          </p:cNvPr>
          <p:cNvSpPr txBox="1"/>
          <p:nvPr/>
        </p:nvSpPr>
        <p:spPr>
          <a:xfrm>
            <a:off x="8465683" y="2418662"/>
            <a:ext cx="1837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MTN Brighter Sans" panose="00000500000000000000" pitchFamily="2" charset="0"/>
                <a:cs typeface="Arial" panose="020B0604020202020204" pitchFamily="34" charset="0"/>
              </a:rPr>
              <a:t>Multimedia</a:t>
            </a:r>
          </a:p>
        </p:txBody>
      </p:sp>
    </p:spTree>
    <p:extLst>
      <p:ext uri="{BB962C8B-B14F-4D97-AF65-F5344CB8AC3E}">
        <p14:creationId xmlns:p14="http://schemas.microsoft.com/office/powerpoint/2010/main" val="11867296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Winter sale banner. Mountain range in cloudy day vector background.  Mountain landscape monochrome stock vector illustration. 12619639 Vector  Art at Vecteezy">
            <a:extLst>
              <a:ext uri="{FF2B5EF4-FFF2-40B4-BE49-F238E27FC236}">
                <a16:creationId xmlns:a16="http://schemas.microsoft.com/office/drawing/2014/main" id="{77698364-9B82-A9CA-4288-0B2EE1D74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1417"/>
            <a:ext cx="12192000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55BA3F-A718-08AB-2A06-0F20AEF59BD0}"/>
              </a:ext>
            </a:extLst>
          </p:cNvPr>
          <p:cNvSpPr txBox="1"/>
          <p:nvPr/>
        </p:nvSpPr>
        <p:spPr>
          <a:xfrm>
            <a:off x="46264" y="8468"/>
            <a:ext cx="11620500" cy="5998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600" b="1"/>
            </a:lvl1pPr>
          </a:lstStyle>
          <a:p>
            <a:r>
              <a:rPr lang="en-US" sz="2400">
                <a:latin typeface="MTN Brighter Sans ExtraBold" panose="00000900000000000000" pitchFamily="2" charset="0"/>
              </a:rPr>
              <a:t>Case #2: MTN Ghana Mobile Money (</a:t>
            </a:r>
            <a:r>
              <a:rPr lang="en-US" sz="2400" err="1">
                <a:latin typeface="MTN Brighter Sans ExtraBold" panose="00000900000000000000" pitchFamily="2" charset="0"/>
              </a:rPr>
              <a:t>MoMo</a:t>
            </a:r>
            <a:r>
              <a:rPr lang="en-US" sz="2400">
                <a:latin typeface="MTN Brighter Sans ExtraBold" panose="00000900000000000000" pitchFamily="2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759A4E-1679-BF84-EE9A-7DA64542595F}"/>
              </a:ext>
            </a:extLst>
          </p:cNvPr>
          <p:cNvSpPr/>
          <p:nvPr/>
        </p:nvSpPr>
        <p:spPr>
          <a:xfrm>
            <a:off x="9110" y="1439336"/>
            <a:ext cx="4179930" cy="329678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MTN Brighter Sans Bold" panose="000008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5F0A73-2614-FF1B-5B89-641E23A34706}"/>
              </a:ext>
            </a:extLst>
          </p:cNvPr>
          <p:cNvSpPr/>
          <p:nvPr/>
        </p:nvSpPr>
        <p:spPr>
          <a:xfrm>
            <a:off x="4189041" y="1441768"/>
            <a:ext cx="4116750" cy="32943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MTN Brighter Sans Bold" panose="000008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755C1-FE92-FC9C-E7BA-7697F76061B6}"/>
              </a:ext>
            </a:extLst>
          </p:cNvPr>
          <p:cNvSpPr/>
          <p:nvPr/>
        </p:nvSpPr>
        <p:spPr>
          <a:xfrm>
            <a:off x="8307087" y="1439336"/>
            <a:ext cx="3893386" cy="329435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MTN Brighter Sans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AF5D98-9914-77D5-9313-7C488AE25146}"/>
              </a:ext>
            </a:extLst>
          </p:cNvPr>
          <p:cNvSpPr txBox="1"/>
          <p:nvPr/>
        </p:nvSpPr>
        <p:spPr>
          <a:xfrm>
            <a:off x="436438" y="1540191"/>
            <a:ext cx="30287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MTN Brighter Sans Bold" panose="00000800000000000000" pitchFamily="2" charset="0"/>
              </a:rPr>
              <a:t>Insight from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DF0026-1D5D-E9A8-B134-FE335B21CF50}"/>
              </a:ext>
            </a:extLst>
          </p:cNvPr>
          <p:cNvSpPr txBox="1"/>
          <p:nvPr/>
        </p:nvSpPr>
        <p:spPr>
          <a:xfrm>
            <a:off x="4316145" y="1518438"/>
            <a:ext cx="38659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latin typeface="MTN Brighter Sans Bold" panose="00000800000000000000" pitchFamily="2" charset="0"/>
              </a:rPr>
              <a:t>Data Driven Action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0FB07F-85E2-1959-BCE3-D35E8A8F419E}"/>
              </a:ext>
            </a:extLst>
          </p:cNvPr>
          <p:cNvSpPr txBox="1"/>
          <p:nvPr/>
        </p:nvSpPr>
        <p:spPr>
          <a:xfrm>
            <a:off x="8812019" y="1534068"/>
            <a:ext cx="29502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MTN Brighter Sans Bold" panose="00000800000000000000" pitchFamily="2" charset="0"/>
              </a:rPr>
              <a:t>Outcome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34556B-D761-062E-C029-3066E2D9E27C}"/>
              </a:ext>
            </a:extLst>
          </p:cNvPr>
          <p:cNvSpPr txBox="1"/>
          <p:nvPr/>
        </p:nvSpPr>
        <p:spPr>
          <a:xfrm>
            <a:off x="285750" y="2410477"/>
            <a:ext cx="35770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MTN Brighter Sans Bold" panose="00000800000000000000" pitchFamily="2" charset="0"/>
              </a:rPr>
              <a:t>Before 2009, approximately 70% of Ghana's population was unbanked. </a:t>
            </a:r>
          </a:p>
          <a:p>
            <a:endParaRPr lang="en-US" sz="1400">
              <a:solidFill>
                <a:schemeClr val="bg1"/>
              </a:solidFill>
              <a:latin typeface="MTN Brighter Sans Bold" panose="00000800000000000000" pitchFamily="2" charset="0"/>
            </a:endParaRPr>
          </a:p>
          <a:p>
            <a:r>
              <a:rPr lang="en-US" sz="1400">
                <a:solidFill>
                  <a:schemeClr val="bg1"/>
                </a:solidFill>
                <a:latin typeface="MTN Brighter Sans Bold" panose="00000800000000000000" pitchFamily="2" charset="0"/>
              </a:rPr>
              <a:t>This underscored the need for accessible financial services without traditional banking infrastructure.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293AFE-8141-A3F2-0642-B5A803D4C2B5}"/>
              </a:ext>
            </a:extLst>
          </p:cNvPr>
          <p:cNvSpPr txBox="1"/>
          <p:nvPr/>
        </p:nvSpPr>
        <p:spPr>
          <a:xfrm>
            <a:off x="4579815" y="2387032"/>
            <a:ext cx="33996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latin typeface="MTN Brighter Sans Bold" panose="00000800000000000000" pitchFamily="2" charset="0"/>
              </a:rPr>
              <a:t>Insight led to the launch of MTN Mobile Money and helped to estimate the number of required merchants, customer care agents, and the needed processes to support </a:t>
            </a:r>
            <a:r>
              <a:rPr lang="en-US" sz="1400" err="1">
                <a:latin typeface="MTN Brighter Sans Bold" panose="00000800000000000000" pitchFamily="2" charset="0"/>
              </a:rPr>
              <a:t>MoMo</a:t>
            </a:r>
            <a:r>
              <a:rPr lang="en-US" sz="1400">
                <a:latin typeface="MTN Brighter Sans Bold" panose="00000800000000000000" pitchFamily="2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090F88-08B1-2C91-071F-914E60619E9B}"/>
              </a:ext>
            </a:extLst>
          </p:cNvPr>
          <p:cNvSpPr txBox="1"/>
          <p:nvPr/>
        </p:nvSpPr>
        <p:spPr>
          <a:xfrm>
            <a:off x="8526585" y="2332326"/>
            <a:ext cx="349347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MTN Brighter Sans Bold" panose="00000800000000000000" pitchFamily="2" charset="0"/>
              </a:rPr>
              <a:t>Currently over 15.7 million users are transacting up to GHS1.762 trillion annually.</a:t>
            </a:r>
          </a:p>
          <a:p>
            <a:endParaRPr lang="en-US" sz="1400">
              <a:solidFill>
                <a:schemeClr val="bg1"/>
              </a:solidFill>
              <a:latin typeface="MTN Brighter Sans Bold" panose="00000800000000000000" pitchFamily="2" charset="0"/>
            </a:endParaRPr>
          </a:p>
          <a:p>
            <a:r>
              <a:rPr lang="en-US" sz="1400">
                <a:solidFill>
                  <a:schemeClr val="bg1"/>
                </a:solidFill>
                <a:latin typeface="MTN Brighter Sans Bold" panose="00000800000000000000" pitchFamily="2" charset="0"/>
              </a:rPr>
              <a:t>MTN accounted for over 90% of Fintech transactions in Ghana.</a:t>
            </a:r>
          </a:p>
          <a:p>
            <a:endParaRPr lang="en-US" sz="1400">
              <a:solidFill>
                <a:schemeClr val="bg1"/>
              </a:solidFill>
              <a:latin typeface="MTN Brighter Sans Bold" panose="00000800000000000000" pitchFamily="2" charset="0"/>
            </a:endParaRPr>
          </a:p>
          <a:p>
            <a:r>
              <a:rPr lang="en-US" sz="1400">
                <a:solidFill>
                  <a:schemeClr val="bg1"/>
                </a:solidFill>
                <a:latin typeface="MTN Brighter Sans Bold" panose="00000800000000000000" pitchFamily="2" charset="0"/>
              </a:rPr>
              <a:t>Mobile Money penetration in Ghana reached 59.7%.</a:t>
            </a:r>
          </a:p>
        </p:txBody>
      </p:sp>
    </p:spTree>
    <p:extLst>
      <p:ext uri="{BB962C8B-B14F-4D97-AF65-F5344CB8AC3E}">
        <p14:creationId xmlns:p14="http://schemas.microsoft.com/office/powerpoint/2010/main" val="3493702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inter sale banner. Mountain range in cloudy day vector background.  Mountain landscape monochrome stock vector illustration. 12619639 Vector  Art at Vecteezy">
            <a:extLst>
              <a:ext uri="{FF2B5EF4-FFF2-40B4-BE49-F238E27FC236}">
                <a16:creationId xmlns:a16="http://schemas.microsoft.com/office/drawing/2014/main" id="{8C1148F0-333C-E070-E5D8-49E48B5F8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1417"/>
            <a:ext cx="12192000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55BA3F-A718-08AB-2A06-0F20AEF59BD0}"/>
              </a:ext>
            </a:extLst>
          </p:cNvPr>
          <p:cNvSpPr txBox="1"/>
          <p:nvPr/>
        </p:nvSpPr>
        <p:spPr>
          <a:xfrm>
            <a:off x="70757" y="0"/>
            <a:ext cx="11620500" cy="5998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600" b="1"/>
            </a:lvl1pPr>
          </a:lstStyle>
          <a:p>
            <a:r>
              <a:rPr lang="en-US" sz="2400">
                <a:latin typeface="MTN Brighter Sans Bold" panose="00000800000000000000" pitchFamily="2" charset="0"/>
              </a:rPr>
              <a:t>Case #3: MTN </a:t>
            </a:r>
            <a:r>
              <a:rPr lang="en-US" sz="2400" err="1">
                <a:latin typeface="MTN Brighter Sans Bold" panose="00000800000000000000" pitchFamily="2" charset="0"/>
              </a:rPr>
              <a:t>DigiCare</a:t>
            </a:r>
            <a:r>
              <a:rPr lang="en-US" sz="2400">
                <a:latin typeface="MTN Brighter Sans Bold" panose="00000800000000000000" pitchFamily="2" charset="0"/>
              </a:rPr>
              <a:t> (Digital Customer Care) Project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759A4E-1679-BF84-EE9A-7DA64542595F}"/>
              </a:ext>
            </a:extLst>
          </p:cNvPr>
          <p:cNvSpPr/>
          <p:nvPr/>
        </p:nvSpPr>
        <p:spPr>
          <a:xfrm>
            <a:off x="360" y="1439336"/>
            <a:ext cx="4016091" cy="403859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MTN Brighter Sans Bold" panose="000008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5F0A73-2614-FF1B-5B89-641E23A34706}"/>
              </a:ext>
            </a:extLst>
          </p:cNvPr>
          <p:cNvSpPr/>
          <p:nvPr/>
        </p:nvSpPr>
        <p:spPr>
          <a:xfrm>
            <a:off x="4024923" y="1447803"/>
            <a:ext cx="4039896" cy="40385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MTN Brighter Sans Bold" panose="000008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755C1-FE92-FC9C-E7BA-7697F76061B6}"/>
              </a:ext>
            </a:extLst>
          </p:cNvPr>
          <p:cNvSpPr/>
          <p:nvPr/>
        </p:nvSpPr>
        <p:spPr>
          <a:xfrm>
            <a:off x="8073291" y="1439336"/>
            <a:ext cx="4127181" cy="403859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MTN Brighter Sans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AF5D98-9914-77D5-9313-7C488AE25146}"/>
              </a:ext>
            </a:extLst>
          </p:cNvPr>
          <p:cNvSpPr txBox="1"/>
          <p:nvPr/>
        </p:nvSpPr>
        <p:spPr>
          <a:xfrm>
            <a:off x="331526" y="1524563"/>
            <a:ext cx="33228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MTN Brighter Sans Bold" panose="00000800000000000000" pitchFamily="2" charset="0"/>
              </a:rPr>
              <a:t>Insights from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DF0026-1D5D-E9A8-B134-FE335B21CF50}"/>
              </a:ext>
            </a:extLst>
          </p:cNvPr>
          <p:cNvSpPr txBox="1"/>
          <p:nvPr/>
        </p:nvSpPr>
        <p:spPr>
          <a:xfrm>
            <a:off x="4569764" y="1534068"/>
            <a:ext cx="30502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latin typeface="MTN Brighter Sans Bold" panose="00000800000000000000" pitchFamily="2" charset="0"/>
              </a:rPr>
              <a:t>Feedback from Customers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0FB07F-85E2-1959-BCE3-D35E8A8F419E}"/>
              </a:ext>
            </a:extLst>
          </p:cNvPr>
          <p:cNvSpPr txBox="1"/>
          <p:nvPr/>
        </p:nvSpPr>
        <p:spPr>
          <a:xfrm>
            <a:off x="8448552" y="1528072"/>
            <a:ext cx="3457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MTN Brighter Sans Bold" panose="00000800000000000000" pitchFamily="2" charset="0"/>
              </a:rPr>
              <a:t>Outcome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34556B-D761-062E-C029-3066E2D9E27C}"/>
              </a:ext>
            </a:extLst>
          </p:cNvPr>
          <p:cNvSpPr txBox="1"/>
          <p:nvPr/>
        </p:nvSpPr>
        <p:spPr>
          <a:xfrm>
            <a:off x="285750" y="2778356"/>
            <a:ext cx="336864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MTN Brighter Sans Bold" panose="00000800000000000000" pitchFamily="2" charset="0"/>
              </a:rPr>
              <a:t>By December 2023, analysis showed that 83% of MTN's internet users were on WhatsApp, Facebook and YouTube Apps with Android (Smart) devices.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293AFE-8141-A3F2-0642-B5A803D4C2B5}"/>
              </a:ext>
            </a:extLst>
          </p:cNvPr>
          <p:cNvSpPr txBox="1"/>
          <p:nvPr/>
        </p:nvSpPr>
        <p:spPr>
          <a:xfrm>
            <a:off x="4310047" y="2778355"/>
            <a:ext cx="364471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latin typeface="MTN Brighter Sans Bold" panose="00000800000000000000" pitchFamily="2" charset="0"/>
              </a:rPr>
              <a:t>Insights also showed usage of Digital channels had grown by 55% in the same period with customers advocating for more self-service options.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090F88-08B1-2C91-071F-914E60619E9B}"/>
              </a:ext>
            </a:extLst>
          </p:cNvPr>
          <p:cNvSpPr txBox="1"/>
          <p:nvPr/>
        </p:nvSpPr>
        <p:spPr>
          <a:xfrm>
            <a:off x="8184092" y="2090604"/>
            <a:ext cx="3889376" cy="3300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MTN Brighter Sans Bold" panose="00000800000000000000" pitchFamily="2" charset="0"/>
              </a:rPr>
              <a:t>DigiCare</a:t>
            </a:r>
            <a:r>
              <a:rPr lang="en-US" sz="1400">
                <a:solidFill>
                  <a:schemeClr val="bg1"/>
                </a:solidFill>
                <a:latin typeface="MTN Brighter Sans Bold" panose="00000800000000000000" pitchFamily="2" charset="0"/>
              </a:rPr>
              <a:t> project was conceptualized to address this. The project delivered the following;</a:t>
            </a:r>
          </a:p>
          <a:p>
            <a:endParaRPr lang="en-US" sz="1400">
              <a:solidFill>
                <a:schemeClr val="bg1"/>
              </a:solidFill>
              <a:latin typeface="MTN Brighter Sans Bold" panose="00000800000000000000" pitchFamily="2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MTN Brighter Sans Bold" panose="00000800000000000000" pitchFamily="2" charset="0"/>
              </a:rPr>
              <a:t>A chatbot service named </a:t>
            </a:r>
            <a:r>
              <a:rPr lang="en-US" sz="1400" err="1">
                <a:solidFill>
                  <a:schemeClr val="bg1"/>
                </a:solidFill>
                <a:latin typeface="MTN Brighter Sans Bold" panose="00000800000000000000" pitchFamily="2" charset="0"/>
              </a:rPr>
              <a:t>Zigi</a:t>
            </a:r>
            <a:r>
              <a:rPr lang="en-US" sz="1400">
                <a:solidFill>
                  <a:schemeClr val="bg1"/>
                </a:solidFill>
                <a:latin typeface="MTN Brighter Sans Bold" panose="00000800000000000000" pitchFamily="2" charset="0"/>
              </a:rPr>
              <a:t> on MTN Ghana’s digital channels to engage with customers.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MTN Brighter Sans Bold" panose="00000800000000000000" pitchFamily="2" charset="0"/>
              </a:rPr>
              <a:t>Transactional services like SIM Swaps, Data and Airtime purchases, </a:t>
            </a:r>
            <a:r>
              <a:rPr lang="en-US" sz="1400" err="1">
                <a:solidFill>
                  <a:schemeClr val="bg1"/>
                </a:solidFill>
                <a:latin typeface="MTN Brighter Sans Bold" panose="00000800000000000000" pitchFamily="2" charset="0"/>
              </a:rPr>
              <a:t>MoMo</a:t>
            </a:r>
            <a:r>
              <a:rPr lang="en-US" sz="1400">
                <a:solidFill>
                  <a:schemeClr val="bg1"/>
                </a:solidFill>
                <a:latin typeface="MTN Brighter Sans Bold" panose="00000800000000000000" pitchFamily="2" charset="0"/>
              </a:rPr>
              <a:t> transactions were deployed on the Chatbot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MTN Brighter Sans Bold" panose="00000800000000000000" pitchFamily="2" charset="0"/>
              </a:rPr>
              <a:t>Elimination of manual processing of over 20,000 requests from customers on various customer queries</a:t>
            </a:r>
          </a:p>
        </p:txBody>
      </p:sp>
    </p:spTree>
    <p:extLst>
      <p:ext uri="{BB962C8B-B14F-4D97-AF65-F5344CB8AC3E}">
        <p14:creationId xmlns:p14="http://schemas.microsoft.com/office/powerpoint/2010/main" val="16409316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inter sale banner. Mountain range in cloudy day vector background.  Mountain landscape monochrome stock vector illustration. 12619639 Vector  Art at Vecteezy">
            <a:extLst>
              <a:ext uri="{FF2B5EF4-FFF2-40B4-BE49-F238E27FC236}">
                <a16:creationId xmlns:a16="http://schemas.microsoft.com/office/drawing/2014/main" id="{CD3D8C36-7FA1-C560-D31F-62A4A01E6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3106"/>
            <a:ext cx="12192000" cy="405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55BA3F-A718-08AB-2A06-0F20AEF59BD0}"/>
              </a:ext>
            </a:extLst>
          </p:cNvPr>
          <p:cNvSpPr txBox="1"/>
          <p:nvPr/>
        </p:nvSpPr>
        <p:spPr>
          <a:xfrm>
            <a:off x="68035" y="8468"/>
            <a:ext cx="11620500" cy="5998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600" b="1"/>
            </a:lvl1pPr>
          </a:lstStyle>
          <a:p>
            <a:r>
              <a:rPr lang="en-US" sz="2400">
                <a:latin typeface="MTN Brighter Sans ExtraBold" panose="00000900000000000000" pitchFamily="2" charset="0"/>
              </a:rPr>
              <a:t>Case #4: TurboNet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B7DBB4-19D5-4915-1258-92E97657E142}"/>
              </a:ext>
            </a:extLst>
          </p:cNvPr>
          <p:cNvSpPr/>
          <p:nvPr/>
        </p:nvSpPr>
        <p:spPr>
          <a:xfrm>
            <a:off x="0" y="1572196"/>
            <a:ext cx="2963318" cy="26085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MTN Brighter Sans Bold" panose="000008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759A4E-1679-BF84-EE9A-7DA64542595F}"/>
              </a:ext>
            </a:extLst>
          </p:cNvPr>
          <p:cNvSpPr/>
          <p:nvPr/>
        </p:nvSpPr>
        <p:spPr>
          <a:xfrm>
            <a:off x="2963318" y="1572195"/>
            <a:ext cx="3132671" cy="26085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MTN Brighter Sans Bold" panose="000008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5F0A73-2614-FF1B-5B89-641E23A34706}"/>
              </a:ext>
            </a:extLst>
          </p:cNvPr>
          <p:cNvSpPr/>
          <p:nvPr/>
        </p:nvSpPr>
        <p:spPr>
          <a:xfrm>
            <a:off x="6103814" y="1574627"/>
            <a:ext cx="3087073" cy="2606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MTN Brighter Sans Bold" panose="000008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755C1-FE92-FC9C-E7BA-7697F76061B6}"/>
              </a:ext>
            </a:extLst>
          </p:cNvPr>
          <p:cNvSpPr/>
          <p:nvPr/>
        </p:nvSpPr>
        <p:spPr>
          <a:xfrm>
            <a:off x="9198705" y="1572195"/>
            <a:ext cx="3001767" cy="26063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MTN Brighter Sans Bold" panose="000008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33FCA8-D99D-70DA-43B9-B56261A7AA7D}"/>
              </a:ext>
            </a:extLst>
          </p:cNvPr>
          <p:cNvSpPr txBox="1"/>
          <p:nvPr/>
        </p:nvSpPr>
        <p:spPr>
          <a:xfrm>
            <a:off x="118534" y="2239560"/>
            <a:ext cx="27731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latin typeface="MTN Brighter Sans Bold" panose="00000800000000000000" pitchFamily="2" charset="0"/>
              </a:rPr>
              <a:t>MTN Ghana launched its 4G LTE service in June 2016, resulting in a 30% increase in active data users by 2017, approximately 8.3 million users.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34556B-D761-062E-C029-3066E2D9E27C}"/>
              </a:ext>
            </a:extLst>
          </p:cNvPr>
          <p:cNvSpPr txBox="1"/>
          <p:nvPr/>
        </p:nvSpPr>
        <p:spPr>
          <a:xfrm>
            <a:off x="3010216" y="2239560"/>
            <a:ext cx="306297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TN Brighter Sans Bold" panose="00000800000000000000" pitchFamily="2" charset="0"/>
              </a:rPr>
              <a:t>The demand for digital services, remote work, online education, and entertainment led to the introduction of MTN TurboNet in April 2019 as a plug-and-play high-speed internet solution.</a:t>
            </a:r>
          </a:p>
          <a:p>
            <a:endParaRPr lang="en-US" sz="1400">
              <a:solidFill>
                <a:schemeClr val="bg1"/>
              </a:solidFill>
              <a:latin typeface="MTN Brighter Sans Bold" panose="000008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293AFE-8141-A3F2-0642-B5A803D4C2B5}"/>
              </a:ext>
            </a:extLst>
          </p:cNvPr>
          <p:cNvSpPr txBox="1"/>
          <p:nvPr/>
        </p:nvSpPr>
        <p:spPr>
          <a:xfrm>
            <a:off x="6103814" y="2520910"/>
            <a:ext cx="30069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latin typeface="MTN Brighter Sans Bold" panose="00000800000000000000" pitchFamily="2" charset="0"/>
              </a:rPr>
              <a:t>MTN </a:t>
            </a:r>
            <a:r>
              <a:rPr lang="en-US" sz="1400" err="1">
                <a:latin typeface="MTN Brighter Sans Bold" panose="00000800000000000000" pitchFamily="2" charset="0"/>
              </a:rPr>
              <a:t>TurboNet</a:t>
            </a:r>
            <a:r>
              <a:rPr lang="en-US" sz="1400">
                <a:latin typeface="MTN Brighter Sans Bold" panose="00000800000000000000" pitchFamily="2" charset="0"/>
              </a:rPr>
              <a:t> addressed a market need for high-speed, reliable, and easy-to-install internet services.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090F88-08B1-2C91-071F-914E60619E9B}"/>
              </a:ext>
            </a:extLst>
          </p:cNvPr>
          <p:cNvSpPr txBox="1"/>
          <p:nvPr/>
        </p:nvSpPr>
        <p:spPr>
          <a:xfrm>
            <a:off x="9244543" y="2520911"/>
            <a:ext cx="28289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TN Brighter Sans Bold" panose="00000800000000000000" pitchFamily="2" charset="0"/>
              </a:rPr>
              <a:t>Since its launch, MTN Ghana has sold over 100,000 </a:t>
            </a:r>
            <a:r>
              <a:rPr lang="en-US" sz="1400" err="1">
                <a:solidFill>
                  <a:schemeClr val="bg1"/>
                </a:solidFill>
                <a:latin typeface="MTN Brighter Sans Bold" panose="00000800000000000000" pitchFamily="2" charset="0"/>
              </a:rPr>
              <a:t>TurboNet</a:t>
            </a:r>
            <a:r>
              <a:rPr lang="en-US" sz="1400">
                <a:solidFill>
                  <a:schemeClr val="bg1"/>
                </a:solidFill>
                <a:latin typeface="MTN Brighter Sans Bold" panose="00000800000000000000" pitchFamily="2" charset="0"/>
              </a:rPr>
              <a:t> devices.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807B9-EEC3-354C-D454-E14709C9C5C2}"/>
              </a:ext>
            </a:extLst>
          </p:cNvPr>
          <p:cNvSpPr txBox="1"/>
          <p:nvPr/>
        </p:nvSpPr>
        <p:spPr>
          <a:xfrm>
            <a:off x="117732" y="1641790"/>
            <a:ext cx="27731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latin typeface="MTN Brighter Sans Bold" panose="00000800000000000000" pitchFamily="2" charset="0"/>
              </a:rPr>
              <a:t>Insights on internet users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3BA68-0CAF-992B-ABB7-81D69BB8784D}"/>
              </a:ext>
            </a:extLst>
          </p:cNvPr>
          <p:cNvSpPr txBox="1"/>
          <p:nvPr/>
        </p:nvSpPr>
        <p:spPr>
          <a:xfrm>
            <a:off x="3102700" y="1650010"/>
            <a:ext cx="2928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MTN Brighter Sans Bold" panose="00000800000000000000" pitchFamily="2" charset="0"/>
              </a:rPr>
              <a:t>Project Conceptualization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B63EA7-F8CC-5549-FF4A-845DE852D9FA}"/>
              </a:ext>
            </a:extLst>
          </p:cNvPr>
          <p:cNvSpPr txBox="1"/>
          <p:nvPr/>
        </p:nvSpPr>
        <p:spPr>
          <a:xfrm>
            <a:off x="6166434" y="1666048"/>
            <a:ext cx="2955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latin typeface="MTN Brighter Sans Bold" panose="00000800000000000000" pitchFamily="2" charset="0"/>
              </a:rPr>
              <a:t>Plugging the gap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5B4241-D4E9-98EA-8448-FF3F7FCDC768}"/>
              </a:ext>
            </a:extLst>
          </p:cNvPr>
          <p:cNvSpPr txBox="1"/>
          <p:nvPr/>
        </p:nvSpPr>
        <p:spPr>
          <a:xfrm>
            <a:off x="9299112" y="1668831"/>
            <a:ext cx="28289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MTN Brighter Sans Bold" panose="00000800000000000000" pitchFamily="2" charset="0"/>
              </a:rPr>
              <a:t>Outcome</a:t>
            </a:r>
          </a:p>
        </p:txBody>
      </p:sp>
    </p:spTree>
    <p:extLst>
      <p:ext uri="{BB962C8B-B14F-4D97-AF65-F5344CB8AC3E}">
        <p14:creationId xmlns:p14="http://schemas.microsoft.com/office/powerpoint/2010/main" val="2919327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1791AC-9706-BF56-C1BD-A47FD17586F2}"/>
              </a:ext>
            </a:extLst>
          </p:cNvPr>
          <p:cNvSpPr/>
          <p:nvPr/>
        </p:nvSpPr>
        <p:spPr>
          <a:xfrm>
            <a:off x="5595815" y="-16934"/>
            <a:ext cx="6596186" cy="6858000"/>
          </a:xfrm>
          <a:prstGeom prst="rect">
            <a:avLst/>
          </a:prstGeom>
          <a:gradFill flip="none" rotWithShape="1">
            <a:gsLst>
              <a:gs pos="16000">
                <a:srgbClr val="A47D00"/>
              </a:gs>
              <a:gs pos="100000">
                <a:srgbClr val="FFC0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EE6E6B-0DD1-3619-9CF9-9432DDDA48AF}"/>
              </a:ext>
            </a:extLst>
          </p:cNvPr>
          <p:cNvSpPr txBox="1"/>
          <p:nvPr/>
        </p:nvSpPr>
        <p:spPr>
          <a:xfrm>
            <a:off x="1536021" y="585016"/>
            <a:ext cx="3670300" cy="11199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defRPr sz="2800" b="1"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algn="r"/>
            <a:r>
              <a:rPr lang="en-US" sz="3200">
                <a:latin typeface="MTN Brighter Sans ExtraBold" panose="00000900000000000000" pitchFamily="2" charset="0"/>
              </a:rPr>
              <a:t>Data Insights Challenges</a:t>
            </a:r>
            <a:endParaRPr lang="en-US" sz="3200">
              <a:solidFill>
                <a:schemeClr val="bg1"/>
              </a:solidFill>
              <a:latin typeface="MTN Brighter Sans ExtraBold" panose="000009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D0D3DD-3424-4C76-F347-733B4A888DB2}"/>
              </a:ext>
            </a:extLst>
          </p:cNvPr>
          <p:cNvSpPr txBox="1"/>
          <p:nvPr/>
        </p:nvSpPr>
        <p:spPr>
          <a:xfrm>
            <a:off x="5946525" y="585016"/>
            <a:ext cx="3841946" cy="11199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defRPr sz="3200" b="1"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MTN Brighter Sans ExtraBold" panose="00000900000000000000" pitchFamily="2" charset="0"/>
              </a:rPr>
              <a:t>MTN’s Solutions to these issues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588972-65AB-0868-839F-3CC526B59CB8}"/>
              </a:ext>
            </a:extLst>
          </p:cNvPr>
          <p:cNvSpPr txBox="1"/>
          <p:nvPr/>
        </p:nvSpPr>
        <p:spPr>
          <a:xfrm>
            <a:off x="5999708" y="2182033"/>
            <a:ext cx="54609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MTN Brighter Sans Bold" panose="00000800000000000000" pitchFamily="2" charset="0"/>
              </a:rPr>
              <a:t>Compliance with Regulations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MTN Brighter Sans Bold" panose="00000800000000000000" pitchFamily="2" charset="0"/>
              </a:rPr>
              <a:t>Data Governance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MTN Brighter Sans Bold" panose="00000800000000000000" pitchFamily="2" charset="0"/>
              </a:rPr>
              <a:t>Implement Cyber security solutions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560C62-60C3-1C9C-798E-79F39B0E8267}"/>
              </a:ext>
            </a:extLst>
          </p:cNvPr>
          <p:cNvSpPr txBox="1"/>
          <p:nvPr/>
        </p:nvSpPr>
        <p:spPr>
          <a:xfrm>
            <a:off x="5999708" y="3438084"/>
            <a:ext cx="54609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MTN Brighter Sans Bold" panose="00000800000000000000" pitchFamily="2" charset="0"/>
              </a:rPr>
              <a:t>Skilled Data Professionals - Data Analysts &amp; Specialists in every division with a centralized Business Intelligence Team</a:t>
            </a:r>
          </a:p>
          <a:p>
            <a:endParaRPr lang="en-US">
              <a:solidFill>
                <a:schemeClr val="bg1"/>
              </a:solidFill>
              <a:latin typeface="MTN Brighter Sans Bold" panose="000008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MTN Brighter Sans Bold" panose="00000800000000000000" pitchFamily="2" charset="0"/>
              </a:rPr>
              <a:t>Constant Training and Education to build a Data Driven Culture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BB8EC9-2F32-2119-6285-C4132EE7A4BB}"/>
              </a:ext>
            </a:extLst>
          </p:cNvPr>
          <p:cNvSpPr txBox="1"/>
          <p:nvPr/>
        </p:nvSpPr>
        <p:spPr>
          <a:xfrm>
            <a:off x="1083733" y="2316566"/>
            <a:ext cx="40288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>
                <a:latin typeface="MTN Brighter Sans Bold" panose="00000800000000000000" pitchFamily="2" charset="0"/>
              </a:rPr>
              <a:t>Data Privacy &amp; </a:t>
            </a:r>
          </a:p>
          <a:p>
            <a:pPr algn="r"/>
            <a:r>
              <a:rPr lang="en-US" sz="2000">
                <a:latin typeface="MTN Brighter Sans Bold" panose="00000800000000000000" pitchFamily="2" charset="0"/>
              </a:rPr>
              <a:t>Cyber Security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5D8084-5FEF-0D8E-2311-F485150A633D}"/>
              </a:ext>
            </a:extLst>
          </p:cNvPr>
          <p:cNvSpPr txBox="1"/>
          <p:nvPr/>
        </p:nvSpPr>
        <p:spPr>
          <a:xfrm>
            <a:off x="2894920" y="3665848"/>
            <a:ext cx="22176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>
                <a:latin typeface="MTN Brighter Sans Bold" panose="00000800000000000000" pitchFamily="2" charset="0"/>
              </a:rPr>
              <a:t>Skill Gaps Solution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117422-10C8-1204-2C61-F86230BA8286}"/>
              </a:ext>
            </a:extLst>
          </p:cNvPr>
          <p:cNvCxnSpPr>
            <a:cxnSpLocks/>
          </p:cNvCxnSpPr>
          <p:nvPr/>
        </p:nvCxnSpPr>
        <p:spPr>
          <a:xfrm>
            <a:off x="1500809" y="3269974"/>
            <a:ext cx="427769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28870B-8B12-C9CE-379D-A366F3DC0F5A}"/>
              </a:ext>
            </a:extLst>
          </p:cNvPr>
          <p:cNvCxnSpPr>
            <a:cxnSpLocks/>
          </p:cNvCxnSpPr>
          <p:nvPr/>
        </p:nvCxnSpPr>
        <p:spPr>
          <a:xfrm>
            <a:off x="5588744" y="3269974"/>
            <a:ext cx="56551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AD47952-2164-6B37-2C21-8CB818A0035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9660" y="779517"/>
            <a:ext cx="1380576" cy="77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96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6AC6-3318-4B56-8FC1-E8AFCB4D0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184" y="2792476"/>
            <a:ext cx="5695382" cy="2387600"/>
          </a:xfrm>
        </p:spPr>
        <p:txBody>
          <a:bodyPr/>
          <a:lstStyle/>
          <a:p>
            <a:r>
              <a:rPr lang="en-US" sz="5400" b="1" spc="300">
                <a:latin typeface="MTN Brighter Sans" panose="00000500000000000000" pitchFamily="2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207296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9809E07-C91B-C0DD-AE2B-2868D97A2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368A3C-C2F0-594D-47B3-84005A410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559F73-7320-D232-4BD8-48907725C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053" y="3016121"/>
            <a:ext cx="847726" cy="8477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C74409-C47D-E60A-C11F-E51855C900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116" y="3008184"/>
            <a:ext cx="863600" cy="863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8A709A-7E9D-F92C-F58D-BC3519F4E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58371F-EB62-6AAC-81C4-FC57DB6667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6116" y="3008184"/>
            <a:ext cx="863600" cy="863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7C2236-CAB6-E88D-3906-29F23CE14D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6C6B256-7316-958E-F1BD-88296DAFAB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8445" y="3020513"/>
            <a:ext cx="838943" cy="8389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8F7D4CC-B05E-4EF1-9BB9-5C0D9289AF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2785" y="3024853"/>
            <a:ext cx="830262" cy="8302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02AB3D6-FA47-2FBB-3A8D-BA18EBB69F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7889EE-0B4A-A62C-53AC-F259E2FB37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A44AAFA-0CA3-A5F3-15AE-E40A9EF746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D5A972-A777-9393-4AE7-BEED003405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D5C338-A36E-3200-9B25-6ACDD903AB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34848" y="3016916"/>
            <a:ext cx="846137" cy="84613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DF8DDA-75CA-DF16-F776-9F4C4FEA78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74376" y="3156444"/>
            <a:ext cx="567080" cy="567080"/>
          </a:xfrm>
          <a:prstGeom prst="rect">
            <a:avLst/>
          </a:prstGeom>
        </p:spPr>
      </p:pic>
      <p:pic>
        <p:nvPicPr>
          <p:cNvPr id="13" name="Picture 12" descr="Man analyzing data on a screen">
            <a:extLst>
              <a:ext uri="{FF2B5EF4-FFF2-40B4-BE49-F238E27FC236}">
                <a16:creationId xmlns:a16="http://schemas.microsoft.com/office/drawing/2014/main" id="{1B40DF04-A8C0-F243-4FE5-153797766AE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6"/>
          <a:stretch/>
        </p:blipFill>
        <p:spPr>
          <a:xfrm>
            <a:off x="4233091" y="0"/>
            <a:ext cx="7970484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E2DDFDA-39C1-EC4E-4942-EC8F9553CE23}"/>
              </a:ext>
            </a:extLst>
          </p:cNvPr>
          <p:cNvSpPr/>
          <p:nvPr/>
        </p:nvSpPr>
        <p:spPr>
          <a:xfrm>
            <a:off x="4120587" y="-12859"/>
            <a:ext cx="8071413" cy="6883717"/>
          </a:xfrm>
          <a:prstGeom prst="rect">
            <a:avLst/>
          </a:prstGeom>
          <a:gradFill flip="none" rotWithShape="1">
            <a:gsLst>
              <a:gs pos="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7B7C57-C7C2-7A2C-7EB8-8D61A0E86290}"/>
              </a:ext>
            </a:extLst>
          </p:cNvPr>
          <p:cNvSpPr txBox="1"/>
          <p:nvPr/>
        </p:nvSpPr>
        <p:spPr>
          <a:xfrm>
            <a:off x="590445" y="1462922"/>
            <a:ext cx="4645583" cy="3965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effectLst/>
                <a:latin typeface="MTN Brighter Sans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Data is a strategic asset especially in Project Management because it facilitates Trend Analysis, Project performance, Project Baseline , Enhance risk management strategies, Optimize resource allocation and Improve project processes.</a:t>
            </a:r>
          </a:p>
        </p:txBody>
      </p:sp>
    </p:spTree>
    <p:extLst>
      <p:ext uri="{BB962C8B-B14F-4D97-AF65-F5344CB8AC3E}">
        <p14:creationId xmlns:p14="http://schemas.microsoft.com/office/powerpoint/2010/main" val="843520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FB7D86A-0162-55E3-3EFB-4DAD2C802CB3}"/>
              </a:ext>
            </a:extLst>
          </p:cNvPr>
          <p:cNvSpPr txBox="1"/>
          <p:nvPr/>
        </p:nvSpPr>
        <p:spPr>
          <a:xfrm>
            <a:off x="3057298" y="2419211"/>
            <a:ext cx="5812433" cy="1562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Tx/>
              <a:buNone/>
              <a:defRPr sz="3200" b="1"/>
            </a:lvl1pPr>
            <a:lvl2pPr indent="-228600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60000"/>
              <a:buFont typeface="Arial"/>
              <a:buChar char="•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-228600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60000"/>
              <a:buFont typeface="Arial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65200" indent="-228600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80000"/>
              <a:buFont typeface="System Font Regular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93800" indent="-228600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80000"/>
              <a:buFont typeface="System Font Regular"/>
              <a:buChar char="–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US" sz="4000">
                <a:latin typeface="MTN Brighter Sans" panose="00000500000000000000" pitchFamily="2" charset="0"/>
              </a:rPr>
              <a:t>Data is the new oil. </a:t>
            </a:r>
          </a:p>
          <a:p>
            <a:r>
              <a:rPr lang="en-US" sz="4000">
                <a:latin typeface="MTN Brighter Sans" panose="00000500000000000000" pitchFamily="2" charset="0"/>
              </a:rPr>
              <a:t>No: Data is the new soil </a:t>
            </a:r>
            <a:r>
              <a:rPr lang="en-US" sz="2500">
                <a:latin typeface="MTN Brighter Sans" panose="00000500000000000000" pitchFamily="2" charset="0"/>
              </a:rPr>
              <a:t>– David </a:t>
            </a:r>
            <a:r>
              <a:rPr lang="en-US" sz="2500" err="1">
                <a:latin typeface="MTN Brighter Sans" panose="00000500000000000000" pitchFamily="2" charset="0"/>
              </a:rPr>
              <a:t>Mccandless</a:t>
            </a:r>
            <a:r>
              <a:rPr lang="en-US" sz="2500">
                <a:latin typeface="MTN Brighter Sans" panose="00000500000000000000" pitchFamily="2" charset="0"/>
              </a:rPr>
              <a:t> (2010)</a:t>
            </a:r>
          </a:p>
        </p:txBody>
      </p:sp>
      <p:pic>
        <p:nvPicPr>
          <p:cNvPr id="19" name="Graphic 18" descr="Open quotation mark with solid fill">
            <a:extLst>
              <a:ext uri="{FF2B5EF4-FFF2-40B4-BE49-F238E27FC236}">
                <a16:creationId xmlns:a16="http://schemas.microsoft.com/office/drawing/2014/main" id="{14EFC355-2185-6B6F-5346-C1361861F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9829" y="1859760"/>
            <a:ext cx="2033325" cy="2033325"/>
          </a:xfrm>
          <a:prstGeom prst="rect">
            <a:avLst/>
          </a:prstGeom>
        </p:spPr>
      </p:pic>
      <p:pic>
        <p:nvPicPr>
          <p:cNvPr id="7" name="Graphic 6" descr="Open quotation mark with solid fill">
            <a:extLst>
              <a:ext uri="{FF2B5EF4-FFF2-40B4-BE49-F238E27FC236}">
                <a16:creationId xmlns:a16="http://schemas.microsoft.com/office/drawing/2014/main" id="{7A485540-F793-CB9D-C23C-E0BE58E7E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8489168" y="1842355"/>
            <a:ext cx="2033325" cy="20333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99EC8C-23D2-C105-ECC1-FE3613982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710EBC-1451-DC2C-6129-746D465B45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5768B7-F1CD-7658-52DF-71433A8715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9C51AD-20AE-B48D-C60C-98CEE11DD0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4116" y="4425122"/>
            <a:ext cx="847725" cy="847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822C64D-DC4C-DD97-8938-9CDAC6C442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2762" y="5880210"/>
            <a:ext cx="847726" cy="8477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4FEDFB-FF03-31C5-6FFA-AEE6DC05BE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967" y="3444047"/>
            <a:ext cx="863600" cy="863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157C29A-CA08-B3EA-85FD-0B8BA51956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5187" y="3533548"/>
            <a:ext cx="847725" cy="8477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3C91909-E4F8-88B8-76CD-161955F832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1100" y="5901331"/>
            <a:ext cx="855663" cy="8556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FEEB4E9-6E6C-9A4E-C6F9-E07E0B541E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7401" y="4899136"/>
            <a:ext cx="863600" cy="863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6194001-C29F-7ADC-C14C-279659664A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926" y="4915011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737D55-72BC-673D-CCF2-FDC3CA367F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E106FDB-5942-89CB-D098-4C1FEE378D6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422" y="2089889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A846B6-FB42-F8F9-7C60-10C7D2193F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36309" y="342611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08019D-52A4-7BC9-5512-5B56F4A02A9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95628" y="3413393"/>
            <a:ext cx="847725" cy="8477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BFD87C-768E-1D78-C189-033EFD9D8F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2763" y="4899136"/>
            <a:ext cx="847725" cy="8477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640234-3291-B2CF-80D7-8FDF26312A6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586" y="152032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68BC1FA-F126-3987-A882-23FA9E7BC22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76489" y="5880210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E3597B0-D917-4786-FA2E-002660371F9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03836" y="5881798"/>
            <a:ext cx="846137" cy="84613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728AD6B-D2BD-DBA1-86B8-584A26DF9B5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03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4A589E-0FEE-5190-7100-5A2C37D14806}"/>
              </a:ext>
            </a:extLst>
          </p:cNvPr>
          <p:cNvSpPr txBox="1"/>
          <p:nvPr/>
        </p:nvSpPr>
        <p:spPr>
          <a:xfrm>
            <a:off x="1052184" y="2226365"/>
            <a:ext cx="1008763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solidFill>
                  <a:schemeClr val="bg1">
                    <a:alpha val="31000"/>
                  </a:schemeClr>
                </a:solidFill>
                <a:latin typeface="Arial Black" panose="020B0A040201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870420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rsEaves (Animation) by Nicolas Girard on Dribbble">
            <a:extLst>
              <a:ext uri="{FF2B5EF4-FFF2-40B4-BE49-F238E27FC236}">
                <a16:creationId xmlns:a16="http://schemas.microsoft.com/office/drawing/2014/main" id="{42DBAEE3-8B16-C41F-C337-C7CED6A3C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458" y="1922300"/>
            <a:ext cx="1664479" cy="124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make scrolling counter in flutter - Stack Overflow">
            <a:extLst>
              <a:ext uri="{FF2B5EF4-FFF2-40B4-BE49-F238E27FC236}">
                <a16:creationId xmlns:a16="http://schemas.microsoft.com/office/drawing/2014/main" id="{88C622BE-BE15-47E8-9573-251DAFFB3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484" y="2336347"/>
            <a:ext cx="1664481" cy="42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608FC09-BEE4-268E-362D-A2BF12910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14" y="1732426"/>
            <a:ext cx="2016877" cy="201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3A5292-2459-329A-D1D2-7E42D3F95431}"/>
              </a:ext>
            </a:extLst>
          </p:cNvPr>
          <p:cNvSpPr txBox="1"/>
          <p:nvPr/>
        </p:nvSpPr>
        <p:spPr>
          <a:xfrm>
            <a:off x="1773265" y="1262763"/>
            <a:ext cx="8949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Arial Black" panose="020B0A04020102020204" pitchFamily="34" charset="0"/>
              </a:defRPr>
            </a:lvl1pPr>
          </a:lstStyle>
          <a:p>
            <a:r>
              <a:rPr lang="en-US" sz="2000"/>
              <a:t>Data can be broadly categorized as Qualitative or Quantitative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16601D-D7D8-77DB-0DE7-6E82EB8FC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7402" y="5525814"/>
            <a:ext cx="863600" cy="86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390FB7-3A51-1B3B-22C8-4201A8E41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2723" y="239437"/>
            <a:ext cx="847725" cy="847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233BC2-7466-6D93-25D1-9FDF3E175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827" y="239437"/>
            <a:ext cx="885495" cy="885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88D3D6-BEB2-7920-C106-115CE5C0D8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97402" y="3886484"/>
            <a:ext cx="855663" cy="8556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0EAB07-276E-99ED-2B8E-DCD320D63473}"/>
              </a:ext>
            </a:extLst>
          </p:cNvPr>
          <p:cNvSpPr txBox="1"/>
          <p:nvPr/>
        </p:nvSpPr>
        <p:spPr>
          <a:xfrm>
            <a:off x="4328037" y="440831"/>
            <a:ext cx="3839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 Black" panose="020B0A04020102020204" pitchFamily="34" charset="0"/>
              </a:rPr>
              <a:t>Types of DATA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38A51B-4C0C-B595-CE53-00FAC20AAE0A}"/>
              </a:ext>
            </a:extLst>
          </p:cNvPr>
          <p:cNvSpPr/>
          <p:nvPr/>
        </p:nvSpPr>
        <p:spPr>
          <a:xfrm>
            <a:off x="1039322" y="4572000"/>
            <a:ext cx="9943417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A bucket">
            <a:extLst>
              <a:ext uri="{FF2B5EF4-FFF2-40B4-BE49-F238E27FC236}">
                <a16:creationId xmlns:a16="http://schemas.microsoft.com/office/drawing/2014/main" id="{F517FC8F-F87A-700A-A3F9-9BC8C513B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0022" y="2486712"/>
            <a:ext cx="5627802" cy="50795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ECE6CC-AC8B-BCBA-E750-1DC01C478DE8}"/>
              </a:ext>
            </a:extLst>
          </p:cNvPr>
          <p:cNvSpPr txBox="1"/>
          <p:nvPr/>
        </p:nvSpPr>
        <p:spPr>
          <a:xfrm>
            <a:off x="2577663" y="4749515"/>
            <a:ext cx="1712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Qualitative</a:t>
            </a:r>
          </a:p>
        </p:txBody>
      </p:sp>
      <p:pic>
        <p:nvPicPr>
          <p:cNvPr id="14" name="Graphic 13" descr="A bucket">
            <a:extLst>
              <a:ext uri="{FF2B5EF4-FFF2-40B4-BE49-F238E27FC236}">
                <a16:creationId xmlns:a16="http://schemas.microsoft.com/office/drawing/2014/main" id="{6A19C10C-69FC-551A-B68C-960E5F6321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34921" y="2486712"/>
            <a:ext cx="5627802" cy="50795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0D9F7E-7E94-D8FE-20BD-682D5400F3A6}"/>
              </a:ext>
            </a:extLst>
          </p:cNvPr>
          <p:cNvSpPr txBox="1"/>
          <p:nvPr/>
        </p:nvSpPr>
        <p:spPr>
          <a:xfrm>
            <a:off x="7392374" y="4742147"/>
            <a:ext cx="1912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en-US" sz="2000">
                <a:solidFill>
                  <a:schemeClr val="bg1"/>
                </a:solidFill>
              </a:rPr>
              <a:t>Quantitative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74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139 L -0.00104 0.00139 C 0.00677 -0.01204 0.01341 -0.02824 0.02252 -0.03936 C 0.04088 -0.06181 0.06862 -0.07824 0.09062 -0.08496 C 0.10599 -0.08959 0.15677 -0.08959 0.16771 -0.08982 C 0.18528 -0.08959 0.20286 -0.09005 0.22044 -0.08866 C 0.23424 -0.08774 0.24961 -0.08056 0.26276 -0.075 C 0.27995 -0.06806 0.29544 -0.06274 0.31146 -0.05047 C 0.31693 -0.04607 0.32213 -0.04098 0.32734 -0.03565 C 0.33242 -0.03056 0.33737 -0.0257 0.34193 -0.01945 C 0.34739 -0.01227 0.36068 0.0081 0.36627 0.02129 C 0.36888 0.02708 0.37109 0.03333 0.37318 0.03981 C 0.37513 0.04537 0.3763 0.05139 0.37812 0.05694 C 0.38112 0.06689 0.38724 0.08356 0.38984 0.09537 C 0.39127 0.10139 0.39206 0.10764 0.39336 0.11389 C 0.39557 0.12407 0.39805 0.13426 0.40026 0.14467 C 0.40182 0.15162 0.40286 0.15879 0.40443 0.16574 C 0.40768 0.17939 0.41133 0.19282 0.41484 0.20648 C 0.41758 0.21666 0.42135 0.22639 0.42318 0.23726 C 0.42461 0.24514 0.42591 0.25301 0.42734 0.26064 C 0.42995 0.27407 0.43633 0.30347 0.43854 0.3125 L 0.44401 0.33472 C 0.44583 0.35 0.44323 0.33055 0.44687 0.34838 C 0.44752 0.35162 0.44778 0.35486 0.44818 0.35833 C 0.4487 0.36111 0.44922 0.36389 0.44961 0.36689 C 0.44987 0.36898 0.45 0.37106 0.45026 0.37314 C 0.45065 0.37546 0.45117 0.37801 0.45169 0.38055 C 0.45208 0.3824 0.45273 0.38449 0.45312 0.38657 C 0.45456 0.3956 0.45443 0.39421 0.45443 0.39907 L 0.45664 0.39768 " pathEditMode="relative" ptsTypes="AAAAAAAAAAAAAAAAAAAAAAAAAAAAAA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1018 L 0.00013 0.01018 C -0.0013 0.00023 -0.00182 -0.00996 -0.00403 -0.01945 C -0.00586 -0.02662 -0.01809 -0.05903 -0.02148 -0.06644 C -0.025 -0.07408 -0.02851 -0.08172 -0.03255 -0.08866 C -0.04179 -0.1044 -0.05338 -0.11945 -0.06445 -0.13056 C -0.08086 -0.14676 -0.09739 -0.15834 -0.11588 -0.16505 C -0.13724 -0.17292 -0.15872 -0.18241 -0.18046 -0.18357 L -0.20338 -0.18473 C -0.25481 -0.17616 -0.24661 -0.18172 -0.29153 -0.16019 C -0.31237 -0.15023 -0.32682 -0.14329 -0.34505 -0.12431 C -0.36041 -0.10834 -0.37122 -0.08287 -0.38255 -0.05903 C -0.39088 -0.04121 -0.39895 -0.02315 -0.40755 -0.00579 C -0.42226 0.02407 -0.4289 0.03032 -0.4401 0.06574 C -0.44921 0.09421 -0.46705 0.16088 -0.47213 0.19537 C -0.47343 0.20486 -0.47513 0.21412 -0.4763 0.22384 C -0.47734 0.2331 -0.47799 0.24259 -0.47903 0.25208 C -0.47981 0.26041 -0.48086 0.26852 -0.48177 0.27685 C -0.48216 0.28518 -0.48255 0.29444 -0.4832 0.30277 C -0.48359 0.3081 -0.48424 0.31342 -0.48463 0.31875 C -0.48489 0.32361 -0.48502 0.3287 -0.48528 0.33356 C -0.48671 0.36273 -0.48515 0.32685 -0.48658 0.36203 C -0.48619 0.36898 -0.48593 0.37615 -0.48528 0.3831 C -0.48502 0.38565 -0.48385 0.39051 -0.48385 0.39051 L -0.48385 0.39051 " pathEditMode="relative" ptsTypes="AAAAAAAAAAAAAAAAAAAAAAAAA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1134 L -0.00182 0.01134 C -0.00117 -0.00649 -0.00117 -0.02431 0.00026 -0.04167 C 0.00065 -0.04792 0.00235 -0.05348 0.00365 -0.05903 C 0.00703 -0.07292 0.00794 -0.07477 0.01341 -0.08611 C 0.01537 -0.09051 0.01732 -0.09491 0.01966 -0.09861 C 0.02175 -0.10186 0.02422 -0.10463 0.02656 -0.10718 C 0.03112 -0.11227 0.03529 -0.11574 0.0405 -0.11829 C 0.05065 -0.12315 0.05352 -0.12223 0.06485 -0.12315 C 0.07735 -0.12223 0.08321 -0.12408 0.09466 -0.11574 C 0.10625 -0.10764 0.1112 -0.10047 0.12031 -0.08611 C 0.12682 -0.07616 0.13412 -0.06343 0.13985 -0.05162 C 0.14675 -0.03704 0.15196 -0.025 0.15716 -0.00834 C 0.16172 0.00648 0.16927 0.03449 0.1724 0.05092 C 0.17748 0.07685 0.1806 0.10416 0.18633 0.12986 C 0.19597 0.17291 0.18828 0.13657 0.19818 0.19027 C 0.20352 0.21967 0.20182 0.20416 0.20573 0.23726 C 0.2099 0.27222 0.20755 0.25555 0.2099 0.28912 C 0.21055 0.29745 0.21133 0.30555 0.21198 0.31389 C 0.21224 0.32523 0.21276 0.3368 0.21276 0.34838 C 0.21276 0.37129 0.21198 0.39444 0.21198 0.41759 L 0.21198 0.41759 " pathEditMode="relative" ptsTypes="AAAAAAAAAAAAAAAAAAAAAA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0017 -0.1863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932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00065 -0.1840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921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0.00143 -0.1863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9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00248 -0.174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16601D-D7D8-77DB-0DE7-6E82EB8FC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7402" y="5525814"/>
            <a:ext cx="863600" cy="86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390FB7-3A51-1B3B-22C8-4201A8E41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162723" y="239437"/>
            <a:ext cx="847725" cy="847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233BC2-7466-6D93-25D1-9FDF3E175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27" y="239437"/>
            <a:ext cx="885495" cy="885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88D3D6-BEB2-7920-C106-115CE5C0D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7402" y="3886484"/>
            <a:ext cx="855663" cy="8556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0EAB07-276E-99ED-2B8E-DCD320D63473}"/>
              </a:ext>
            </a:extLst>
          </p:cNvPr>
          <p:cNvSpPr txBox="1"/>
          <p:nvPr/>
        </p:nvSpPr>
        <p:spPr>
          <a:xfrm>
            <a:off x="4328037" y="440831"/>
            <a:ext cx="3839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 Black" panose="020B0A04020102020204" pitchFamily="34" charset="0"/>
              </a:rPr>
              <a:t>Types of DATA</a:t>
            </a:r>
          </a:p>
        </p:txBody>
      </p:sp>
      <p:pic>
        <p:nvPicPr>
          <p:cNvPr id="15" name="Graphic 14" descr="A bucket" hidden="1">
            <a:extLst>
              <a:ext uri="{FF2B5EF4-FFF2-40B4-BE49-F238E27FC236}">
                <a16:creationId xmlns:a16="http://schemas.microsoft.com/office/drawing/2014/main" id="{F517FC8F-F87A-700A-A3F9-9BC8C513BD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0022" y="-624231"/>
            <a:ext cx="5627802" cy="5079571"/>
          </a:xfrm>
          <a:prstGeom prst="rect">
            <a:avLst/>
          </a:prstGeom>
        </p:spPr>
      </p:pic>
      <p:pic>
        <p:nvPicPr>
          <p:cNvPr id="14" name="Graphic 13" descr="A bucket" hidden="1">
            <a:extLst>
              <a:ext uri="{FF2B5EF4-FFF2-40B4-BE49-F238E27FC236}">
                <a16:creationId xmlns:a16="http://schemas.microsoft.com/office/drawing/2014/main" id="{6A19C10C-69FC-551A-B68C-960E5F632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34921" y="-624231"/>
            <a:ext cx="5627802" cy="507957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48B4C3-9695-FE02-E93E-8FA955AA50EE}"/>
              </a:ext>
            </a:extLst>
          </p:cNvPr>
          <p:cNvCxnSpPr/>
          <p:nvPr/>
        </p:nvCxnSpPr>
        <p:spPr>
          <a:xfrm>
            <a:off x="6172200" y="1638572"/>
            <a:ext cx="0" cy="4941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9C61CCE-035F-CA8F-C0F3-6F855B4869CA}"/>
              </a:ext>
            </a:extLst>
          </p:cNvPr>
          <p:cNvSpPr txBox="1"/>
          <p:nvPr/>
        </p:nvSpPr>
        <p:spPr>
          <a:xfrm>
            <a:off x="6622078" y="2377660"/>
            <a:ext cx="4012789" cy="391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Data that can be expressed as numbers, counted or measured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E.g., weight, distance, count of cars and 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DE7205-81FD-31A2-D0C1-3F1E298CDC25}"/>
              </a:ext>
            </a:extLst>
          </p:cNvPr>
          <p:cNvSpPr txBox="1"/>
          <p:nvPr/>
        </p:nvSpPr>
        <p:spPr>
          <a:xfrm>
            <a:off x="1557133" y="2377659"/>
            <a:ext cx="4333799" cy="391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Non-numerical data that can be expressed visually or orally by other senses.</a:t>
            </a:r>
          </a:p>
          <a:p>
            <a:pPr algn="r">
              <a:lnSpc>
                <a:spcPct val="150000"/>
              </a:lnSpc>
            </a:pPr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E.g., descriptions, maps, pictures, videos, sounds and transcripts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E53000-0903-B812-4377-338DE2F93718}"/>
              </a:ext>
            </a:extLst>
          </p:cNvPr>
          <p:cNvSpPr txBox="1"/>
          <p:nvPr/>
        </p:nvSpPr>
        <p:spPr>
          <a:xfrm>
            <a:off x="3261686" y="1638571"/>
            <a:ext cx="2629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en-US"/>
              <a:t>Qualitative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B6BEC9-5193-148D-1C46-03ED26456E75}"/>
              </a:ext>
            </a:extLst>
          </p:cNvPr>
          <p:cNvSpPr txBox="1"/>
          <p:nvPr/>
        </p:nvSpPr>
        <p:spPr>
          <a:xfrm>
            <a:off x="6622078" y="1638571"/>
            <a:ext cx="2949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en-US"/>
              <a:t>Quantitative</a:t>
            </a:r>
          </a:p>
        </p:txBody>
      </p:sp>
    </p:spTree>
    <p:extLst>
      <p:ext uri="{BB962C8B-B14F-4D97-AF65-F5344CB8AC3E}">
        <p14:creationId xmlns:p14="http://schemas.microsoft.com/office/powerpoint/2010/main" val="23660008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C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03C949-EC4C-AE7D-333C-67A90E66B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71951C-81A8-8718-F2CD-52DD4191A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CB69F8-72D8-A8FE-10B7-4F7C49C13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053" y="3016121"/>
            <a:ext cx="847726" cy="8477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91E8BD-F428-F715-6FB2-90867B978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116" y="3008184"/>
            <a:ext cx="863600" cy="863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622CC9-6A3C-1BB4-5D9F-C7746C2E1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EE4834-C8A5-983A-3981-6E7512B80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6116" y="3008184"/>
            <a:ext cx="863600" cy="86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1359E5-8D3C-7713-164B-5253805106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A51B1A-A3B9-8A91-80CF-37A1933B1A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8445" y="3020513"/>
            <a:ext cx="838943" cy="8389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2C24C-54EF-6A74-18E5-656FB87097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2785" y="3024853"/>
            <a:ext cx="830262" cy="8302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FF0A4B9-1631-C914-1545-8F44C10617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30736F-89CC-504E-4125-CD53DFAA20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C660921-A907-0147-5A72-B154DCC820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65F74C-12BF-54E0-BCAF-BB210A245A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41BE40-74C1-A124-5978-635A519228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34848" y="3016916"/>
            <a:ext cx="846137" cy="8461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970FCB-CC52-69C8-C748-3BAB1734B9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42785" y="3024853"/>
            <a:ext cx="830262" cy="830262"/>
          </a:xfrm>
          <a:prstGeom prst="rect">
            <a:avLst/>
          </a:prstGeom>
        </p:spPr>
      </p:pic>
      <p:pic>
        <p:nvPicPr>
          <p:cNvPr id="1026" name="Picture 2" descr="São Paulo City GIFs on GIPHY - Be Animated">
            <a:extLst>
              <a:ext uri="{FF2B5EF4-FFF2-40B4-BE49-F238E27FC236}">
                <a16:creationId xmlns:a16="http://schemas.microsoft.com/office/drawing/2014/main" id="{8FBC26BC-24BE-01B2-ACB1-89DAB5E6B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9"/>
          <a:stretch/>
        </p:blipFill>
        <p:spPr bwMode="auto">
          <a:xfrm>
            <a:off x="0" y="0"/>
            <a:ext cx="82930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943DCE-67EA-DE3B-07AF-587E2B08CA2B}"/>
              </a:ext>
            </a:extLst>
          </p:cNvPr>
          <p:cNvSpPr txBox="1"/>
          <p:nvPr/>
        </p:nvSpPr>
        <p:spPr>
          <a:xfrm>
            <a:off x="3526288" y="3958602"/>
            <a:ext cx="67408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  <a:latin typeface="MTN Brighter Sans ExtraBold" panose="00000900000000000000" pitchFamily="2" charset="0"/>
              </a:defRPr>
            </a:lvl1pPr>
          </a:lstStyle>
          <a:p>
            <a:r>
              <a:rPr lang="en-US"/>
              <a:t>Raw data is not useful on its own; </a:t>
            </a:r>
            <a:r>
              <a:rPr lang="en-US">
                <a:solidFill>
                  <a:srgbClr val="00B0F0"/>
                </a:solidFill>
              </a:rPr>
              <a:t>data analytics </a:t>
            </a:r>
            <a:r>
              <a:rPr lang="en-US"/>
              <a:t>is essential for collecting, unpacking, and presenting it in a meaningful way.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D0186-BC39-C05F-ADD7-C9D74AA12A7E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10933890" y="5516913"/>
            <a:ext cx="885495" cy="8854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B3F5BF-8077-D283-DF19-A5641221D6D5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422" y="5395952"/>
            <a:ext cx="1374361" cy="13743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D5BEB1-DA39-8DEF-E9BF-1DD87CF573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31521" y="1038183"/>
            <a:ext cx="855663" cy="855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E755AB-23CF-6C17-D80A-813C9CC9BBE1}"/>
              </a:ext>
            </a:extLst>
          </p:cNvPr>
          <p:cNvPicPr>
            <a:picLocks noChangeAspect="1"/>
          </p:cNvPicPr>
          <p:nvPr/>
        </p:nvPicPr>
        <p:blipFill>
          <a:blip r:embed="rId21">
            <a:biLevel thresh="25000"/>
          </a:blip>
          <a:stretch>
            <a:fillRect/>
          </a:stretch>
        </p:blipFill>
        <p:spPr>
          <a:xfrm>
            <a:off x="11031521" y="27760"/>
            <a:ext cx="855663" cy="85566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0CA5EB6-4636-1D17-2E71-BC7FF7B8C7F8}"/>
              </a:ext>
            </a:extLst>
          </p:cNvPr>
          <p:cNvSpPr txBox="1"/>
          <p:nvPr/>
        </p:nvSpPr>
        <p:spPr>
          <a:xfrm>
            <a:off x="3526288" y="1023684"/>
            <a:ext cx="75052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  <a:latin typeface="MTN Brighter Sans ExtraBold" panose="00000900000000000000" pitchFamily="2" charset="0"/>
              </a:defRPr>
            </a:lvl1pPr>
          </a:lstStyle>
          <a:p>
            <a:r>
              <a:rPr lang="en-US"/>
              <a:t>In today's world, data impacts every aspect of business and is considered one of the most valuable assets within any organization, including project management.</a:t>
            </a:r>
            <a:endParaRPr lang="en-US">
              <a:latin typeface="MTN Brighter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1731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C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03C949-EC4C-AE7D-333C-67A90E66B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71951C-81A8-8718-F2CD-52DD4191A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CB69F8-72D8-A8FE-10B7-4F7C49C13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053" y="3016121"/>
            <a:ext cx="847726" cy="8477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91E8BD-F428-F715-6FB2-90867B978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116" y="3008184"/>
            <a:ext cx="863600" cy="863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622CC9-6A3C-1BB4-5D9F-C7746C2E1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EE4834-C8A5-983A-3981-6E7512B80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6116" y="3008184"/>
            <a:ext cx="863600" cy="86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1359E5-8D3C-7713-164B-5253805106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A51B1A-A3B9-8A91-80CF-37A1933B1A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8445" y="3020513"/>
            <a:ext cx="838943" cy="8389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2C24C-54EF-6A74-18E5-656FB87097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2785" y="3024853"/>
            <a:ext cx="830262" cy="8302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FF0A4B9-1631-C914-1545-8F44C10617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30736F-89CC-504E-4125-CD53DFAA20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C660921-A907-0147-5A72-B154DCC820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65F74C-12BF-54E0-BCAF-BB210A245A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41BE40-74C1-A124-5978-635A519228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34848" y="3016916"/>
            <a:ext cx="846137" cy="8461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970FCB-CC52-69C8-C748-3BAB1734B9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42785" y="3024853"/>
            <a:ext cx="830262" cy="830262"/>
          </a:xfrm>
          <a:prstGeom prst="rect">
            <a:avLst/>
          </a:prstGeom>
        </p:spPr>
      </p:pic>
      <p:pic>
        <p:nvPicPr>
          <p:cNvPr id="1026" name="Picture 2" descr="São Paulo City GIFs on GIPHY - Be Animated">
            <a:extLst>
              <a:ext uri="{FF2B5EF4-FFF2-40B4-BE49-F238E27FC236}">
                <a16:creationId xmlns:a16="http://schemas.microsoft.com/office/drawing/2014/main" id="{8FBC26BC-24BE-01B2-ACB1-89DAB5E6B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9"/>
          <a:stretch/>
        </p:blipFill>
        <p:spPr bwMode="auto">
          <a:xfrm>
            <a:off x="0" y="0"/>
            <a:ext cx="82930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9D0186-BC39-C05F-ADD7-C9D74AA12A7E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10933890" y="5516913"/>
            <a:ext cx="885495" cy="8854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B3F5BF-8077-D283-DF19-A5641221D6D5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422" y="5395952"/>
            <a:ext cx="1374361" cy="13743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D5BEB1-DA39-8DEF-E9BF-1DD87CF573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31521" y="1038183"/>
            <a:ext cx="855663" cy="855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E755AB-23CF-6C17-D80A-813C9CC9BBE1}"/>
              </a:ext>
            </a:extLst>
          </p:cNvPr>
          <p:cNvPicPr>
            <a:picLocks noChangeAspect="1"/>
          </p:cNvPicPr>
          <p:nvPr/>
        </p:nvPicPr>
        <p:blipFill>
          <a:blip r:embed="rId21">
            <a:biLevel thresh="25000"/>
          </a:blip>
          <a:stretch>
            <a:fillRect/>
          </a:stretch>
        </p:blipFill>
        <p:spPr>
          <a:xfrm rot="10800000">
            <a:off x="11031521" y="27760"/>
            <a:ext cx="855663" cy="8556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7186CE-A0A2-00BB-1123-32C888487000}"/>
              </a:ext>
            </a:extLst>
          </p:cNvPr>
          <p:cNvSpPr txBox="1"/>
          <p:nvPr/>
        </p:nvSpPr>
        <p:spPr>
          <a:xfrm>
            <a:off x="3283478" y="530485"/>
            <a:ext cx="7532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MTN Brighter Sans ExtraBold" panose="00000900000000000000" pitchFamily="2" charset="0"/>
              </a:rPr>
              <a:t>Data analytics play a crucial role in project management by enabling: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EA6C01-E1AB-235B-4866-7AF29D4C75E3}"/>
              </a:ext>
            </a:extLst>
          </p:cNvPr>
          <p:cNvSpPr txBox="1"/>
          <p:nvPr/>
        </p:nvSpPr>
        <p:spPr>
          <a:xfrm>
            <a:off x="3866947" y="1769334"/>
            <a:ext cx="6740863" cy="391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  <a:latin typeface="MTN Brighter Sans ExtraBold" panose="00000900000000000000" pitchFamily="2" charset="0"/>
              </a:defRPr>
            </a:lvl1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MTN Brighter Sans" panose="00000500000000000000" pitchFamily="2" charset="0"/>
              </a:rPr>
              <a:t>Project Trends Analysis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MTN Brighter Sans" panose="00000500000000000000" pitchFamily="2" charset="0"/>
              </a:rPr>
              <a:t>Project Performance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MTN Brighter Sans" panose="00000500000000000000" pitchFamily="2" charset="0"/>
              </a:rPr>
              <a:t>Project Baseline Monitoring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MTN Brighter Sans" panose="00000500000000000000" pitchFamily="2" charset="0"/>
              </a:rPr>
              <a:t>Risk Management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MTN Brighter Sans" panose="00000500000000000000" pitchFamily="2" charset="0"/>
              </a:rPr>
              <a:t>Resource Optimization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MTN Brighter Sans" panose="00000500000000000000" pitchFamily="2" charset="0"/>
              </a:rPr>
              <a:t>Process Improvement</a:t>
            </a:r>
          </a:p>
        </p:txBody>
      </p:sp>
    </p:spTree>
    <p:extLst>
      <p:ext uri="{BB962C8B-B14F-4D97-AF65-F5344CB8AC3E}">
        <p14:creationId xmlns:p14="http://schemas.microsoft.com/office/powerpoint/2010/main" val="36198082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C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03C949-EC4C-AE7D-333C-67A90E66B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71951C-81A8-8718-F2CD-52DD4191A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CB69F8-72D8-A8FE-10B7-4F7C49C13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053" y="3016121"/>
            <a:ext cx="847726" cy="8477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91E8BD-F428-F715-6FB2-90867B978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116" y="3008184"/>
            <a:ext cx="863600" cy="863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622CC9-6A3C-1BB4-5D9F-C7746C2E1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EE4834-C8A5-983A-3981-6E7512B80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6116" y="3008184"/>
            <a:ext cx="863600" cy="86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1359E5-8D3C-7713-164B-5253805106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A51B1A-A3B9-8A91-80CF-37A1933B1A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8445" y="3020513"/>
            <a:ext cx="838943" cy="8389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2C24C-54EF-6A74-18E5-656FB87097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2785" y="3024853"/>
            <a:ext cx="830262" cy="8302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FF0A4B9-1631-C914-1545-8F44C10617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30736F-89CC-504E-4125-CD53DFAA20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C660921-A907-0147-5A72-B154DCC820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65F74C-12BF-54E0-BCAF-BB210A245A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34054" y="3016122"/>
            <a:ext cx="847725" cy="8477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41BE40-74C1-A124-5978-635A519228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34848" y="3016916"/>
            <a:ext cx="846137" cy="8461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970FCB-CC52-69C8-C748-3BAB1734B9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74376" y="3156444"/>
            <a:ext cx="567080" cy="567080"/>
          </a:xfrm>
          <a:prstGeom prst="rect">
            <a:avLst/>
          </a:prstGeom>
        </p:spPr>
      </p:pic>
      <p:pic>
        <p:nvPicPr>
          <p:cNvPr id="1026" name="Picture 2" descr="São Paulo City GIFs on GIPHY - Be Animated">
            <a:extLst>
              <a:ext uri="{FF2B5EF4-FFF2-40B4-BE49-F238E27FC236}">
                <a16:creationId xmlns:a16="http://schemas.microsoft.com/office/drawing/2014/main" id="{8FBC26BC-24BE-01B2-ACB1-89DAB5E6B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9"/>
          <a:stretch/>
        </p:blipFill>
        <p:spPr bwMode="auto">
          <a:xfrm>
            <a:off x="0" y="0"/>
            <a:ext cx="82930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D909FE-F38C-4629-7FDC-F65D24E78CDE}"/>
              </a:ext>
            </a:extLst>
          </p:cNvPr>
          <p:cNvSpPr txBox="1"/>
          <p:nvPr/>
        </p:nvSpPr>
        <p:spPr>
          <a:xfrm>
            <a:off x="3283478" y="530485"/>
            <a:ext cx="763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MTN Brighter Sans ExtraBold" panose="00000900000000000000" pitchFamily="2" charset="0"/>
              </a:rPr>
              <a:t>Data and its relevance in modern Projects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943DCE-67EA-DE3B-07AF-587E2B08CA2B}"/>
              </a:ext>
            </a:extLst>
          </p:cNvPr>
          <p:cNvSpPr txBox="1"/>
          <p:nvPr/>
        </p:nvSpPr>
        <p:spPr>
          <a:xfrm>
            <a:off x="4620484" y="2917677"/>
            <a:ext cx="6055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  <a:latin typeface="MTN Brighter Sans ExtraBold" panose="00000900000000000000" pitchFamily="2" charset="0"/>
              </a:defRPr>
            </a:lvl1pPr>
          </a:lstStyle>
          <a:p>
            <a:r>
              <a:rPr lang="en-US">
                <a:latin typeface="MTN Brighter Sans" panose="00000500000000000000" pitchFamily="2" charset="0"/>
              </a:rPr>
              <a:t>Facilitating the identification of areas for improvement.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66660-C029-DF9A-F724-8B64477DA158}"/>
              </a:ext>
            </a:extLst>
          </p:cNvPr>
          <p:cNvSpPr txBox="1"/>
          <p:nvPr/>
        </p:nvSpPr>
        <p:spPr>
          <a:xfrm>
            <a:off x="4620482" y="4206525"/>
            <a:ext cx="6055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  <a:latin typeface="MTN Brighter Sans ExtraBold" panose="00000900000000000000" pitchFamily="2" charset="0"/>
              </a:defRPr>
            </a:lvl1pPr>
          </a:lstStyle>
          <a:p>
            <a:r>
              <a:rPr lang="en-US">
                <a:latin typeface="MTN Brighter Sans" panose="00000500000000000000" pitchFamily="2" charset="0"/>
              </a:rPr>
              <a:t>Gaining new insights to improve Project outcomes.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D0186-BC39-C05F-ADD7-C9D74AA12A7E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10933890" y="5516913"/>
            <a:ext cx="885495" cy="8854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B3F5BF-8077-D283-DF19-A5641221D6D5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422" y="5395952"/>
            <a:ext cx="1374361" cy="13743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D5BEB1-DA39-8DEF-E9BF-1DD87CF573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31521" y="1038183"/>
            <a:ext cx="855663" cy="855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E755AB-23CF-6C17-D80A-813C9CC9BBE1}"/>
              </a:ext>
            </a:extLst>
          </p:cNvPr>
          <p:cNvPicPr>
            <a:picLocks noChangeAspect="1"/>
          </p:cNvPicPr>
          <p:nvPr/>
        </p:nvPicPr>
        <p:blipFill>
          <a:blip r:embed="rId21">
            <a:biLevel thresh="25000"/>
          </a:blip>
          <a:stretch>
            <a:fillRect/>
          </a:stretch>
        </p:blipFill>
        <p:spPr>
          <a:xfrm>
            <a:off x="11031521" y="27760"/>
            <a:ext cx="855663" cy="85566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0CA5EB6-4636-1D17-2E71-BC7FF7B8C7F8}"/>
              </a:ext>
            </a:extLst>
          </p:cNvPr>
          <p:cNvSpPr txBox="1"/>
          <p:nvPr/>
        </p:nvSpPr>
        <p:spPr>
          <a:xfrm>
            <a:off x="3283478" y="1555050"/>
            <a:ext cx="7763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  <a:latin typeface="MTN Brighter Sans ExtraBold" panose="00000900000000000000" pitchFamily="2" charset="0"/>
              </a:defRPr>
            </a:lvl1pPr>
          </a:lstStyle>
          <a:p>
            <a:r>
              <a:rPr lang="en-US">
                <a:latin typeface="MTN Brighter Sans" panose="00000500000000000000" pitchFamily="2" charset="0"/>
              </a:rPr>
              <a:t>Ultimately, data supports and aids decision making to enable project success by: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9B5CFF-A859-FF77-1E33-C2BA660DF9DC}"/>
              </a:ext>
            </a:extLst>
          </p:cNvPr>
          <p:cNvSpPr txBox="1"/>
          <p:nvPr/>
        </p:nvSpPr>
        <p:spPr>
          <a:xfrm>
            <a:off x="3764768" y="2707767"/>
            <a:ext cx="8723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i="1">
                <a:solidFill>
                  <a:schemeClr val="bg1">
                    <a:alpha val="40000"/>
                  </a:schemeClr>
                </a:solidFill>
                <a:latin typeface="MTN Brighter Sans ExtraBold" panose="00000900000000000000" pitchFamily="2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389AD2-A90F-4C87-8391-F6652E1ED8B1}"/>
              </a:ext>
            </a:extLst>
          </p:cNvPr>
          <p:cNvSpPr txBox="1"/>
          <p:nvPr/>
        </p:nvSpPr>
        <p:spPr>
          <a:xfrm>
            <a:off x="3710371" y="3960303"/>
            <a:ext cx="8723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i="1">
                <a:solidFill>
                  <a:schemeClr val="bg1">
                    <a:alpha val="40000"/>
                  </a:schemeClr>
                </a:solidFill>
                <a:latin typeface="MTN Brighter Sans ExtraBold" panose="00000900000000000000" pitchFamily="2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AF3B8-D7EE-F6F1-7AFA-B436412E234F}"/>
              </a:ext>
            </a:extLst>
          </p:cNvPr>
          <p:cNvSpPr txBox="1"/>
          <p:nvPr/>
        </p:nvSpPr>
        <p:spPr>
          <a:xfrm>
            <a:off x="4620485" y="5567241"/>
            <a:ext cx="6055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  <a:latin typeface="MTN Brighter Sans ExtraBold" panose="00000900000000000000" pitchFamily="2" charset="0"/>
              </a:defRPr>
            </a:lvl1pPr>
          </a:lstStyle>
          <a:p>
            <a:r>
              <a:rPr lang="en-US">
                <a:latin typeface="MTN Brighter Sans" panose="00000500000000000000" pitchFamily="2" charset="0"/>
              </a:rPr>
              <a:t>Enabling data-driven decisions that lead to better results.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4CC66-E78A-2F95-1C2B-A2A30B932E33}"/>
              </a:ext>
            </a:extLst>
          </p:cNvPr>
          <p:cNvSpPr txBox="1"/>
          <p:nvPr/>
        </p:nvSpPr>
        <p:spPr>
          <a:xfrm>
            <a:off x="3710374" y="5321019"/>
            <a:ext cx="8723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i="1">
                <a:solidFill>
                  <a:schemeClr val="bg1">
                    <a:alpha val="40000"/>
                  </a:schemeClr>
                </a:solidFill>
                <a:latin typeface="MTN Brighter Sans ExtraBold" panose="00000900000000000000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948798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FB7D86A-0162-55E3-3EFB-4DAD2C802CB3}"/>
              </a:ext>
            </a:extLst>
          </p:cNvPr>
          <p:cNvSpPr txBox="1"/>
          <p:nvPr/>
        </p:nvSpPr>
        <p:spPr>
          <a:xfrm>
            <a:off x="825183" y="2416065"/>
            <a:ext cx="10541634" cy="1562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Tx/>
              <a:buNone/>
              <a:defRPr sz="3200" b="1"/>
            </a:lvl1pPr>
            <a:lvl2pPr indent="-228600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60000"/>
              <a:buFont typeface="Arial"/>
              <a:buChar char="•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-228600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60000"/>
              <a:buFont typeface="Arial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65200" indent="-228600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80000"/>
              <a:buFont typeface="System Font Regular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93800" indent="-228600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80000"/>
              <a:buFont typeface="System Font Regular"/>
              <a:buChar char="–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US" sz="4000">
                <a:latin typeface="MTN Brighter Sans" panose="00000500000000000000" pitchFamily="2" charset="0"/>
              </a:rPr>
              <a:t>“Data is the new oil”</a:t>
            </a:r>
          </a:p>
          <a:p>
            <a:r>
              <a:rPr lang="en-US" sz="2500">
                <a:latin typeface="MTN Brighter Sans" panose="00000500000000000000" pitchFamily="2" charset="0"/>
              </a:rPr>
              <a:t>– Clive Humby (2006)</a:t>
            </a:r>
          </a:p>
        </p:txBody>
      </p:sp>
      <p:pic>
        <p:nvPicPr>
          <p:cNvPr id="19" name="Graphic 18" descr="Open quotation mark with solid fill">
            <a:extLst>
              <a:ext uri="{FF2B5EF4-FFF2-40B4-BE49-F238E27FC236}">
                <a16:creationId xmlns:a16="http://schemas.microsoft.com/office/drawing/2014/main" id="{14EFC355-2185-6B6F-5346-C1361861F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39429" y="1859760"/>
            <a:ext cx="2033325" cy="2033325"/>
          </a:xfrm>
          <a:prstGeom prst="rect">
            <a:avLst/>
          </a:prstGeom>
        </p:spPr>
      </p:pic>
      <p:pic>
        <p:nvPicPr>
          <p:cNvPr id="7" name="Graphic 6" descr="Open quotation mark with solid fill">
            <a:extLst>
              <a:ext uri="{FF2B5EF4-FFF2-40B4-BE49-F238E27FC236}">
                <a16:creationId xmlns:a16="http://schemas.microsoft.com/office/drawing/2014/main" id="{7A485540-F793-CB9D-C23C-E0BE58E7E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8098400" y="1904878"/>
            <a:ext cx="2033325" cy="20333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99EC8C-23D2-C105-ECC1-FE3613982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710EBC-1451-DC2C-6129-746D465B45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5768B7-F1CD-7658-52DF-71433A8715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9C51AD-20AE-B48D-C60C-98CEE11DD0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4116" y="4425122"/>
            <a:ext cx="847725" cy="847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822C64D-DC4C-DD97-8938-9CDAC6C442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2762" y="5880210"/>
            <a:ext cx="847726" cy="8477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4FEDFB-FF03-31C5-6FFA-AEE6DC05BE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967" y="3444047"/>
            <a:ext cx="863600" cy="863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157C29A-CA08-B3EA-85FD-0B8BA51956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5187" y="3533548"/>
            <a:ext cx="847725" cy="8477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3C91909-E4F8-88B8-76CD-161955F832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1100" y="5901331"/>
            <a:ext cx="855663" cy="8556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FEEB4E9-6E6C-9A4E-C6F9-E07E0B541E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7401" y="4899136"/>
            <a:ext cx="863600" cy="863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6194001-C29F-7ADC-C14C-279659664A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926" y="4915011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737D55-72BC-673D-CCF2-FDC3CA367F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3975" y="2269383"/>
            <a:ext cx="838943" cy="8389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A846B6-FB42-F8F9-7C60-10C7D2193F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36309" y="342611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08019D-52A4-7BC9-5512-5B56F4A02A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5628" y="3413393"/>
            <a:ext cx="847725" cy="8477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BFD87C-768E-1D78-C189-033EFD9D8F2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22763" y="4899136"/>
            <a:ext cx="847725" cy="8477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640234-3291-B2CF-80D7-8FDF26312A6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586" y="152032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68BC1FA-F126-3987-A882-23FA9E7BC22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76489" y="5880210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E3597B0-D917-4786-FA2E-002660371F9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03836" y="5881798"/>
            <a:ext cx="846137" cy="84613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728AD6B-D2BD-DBA1-86B8-584A26DF9B5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15B2E6-0CBF-3B8F-A7E0-C7A16A8EBCD8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11507" y="112727"/>
            <a:ext cx="1127873" cy="112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08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ata Transfer | Motion design animation, Motion design, Animation">
            <a:extLst>
              <a:ext uri="{FF2B5EF4-FFF2-40B4-BE49-F238E27FC236}">
                <a16:creationId xmlns:a16="http://schemas.microsoft.com/office/drawing/2014/main" id="{E16AF21E-AFF7-57A4-42D4-5CBBB255D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6"/>
          <a:stretch/>
        </p:blipFill>
        <p:spPr bwMode="auto">
          <a:xfrm>
            <a:off x="787391" y="2790762"/>
            <a:ext cx="5698067" cy="344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nvert Your Presentation To Animated Gif, 48% OFF">
            <a:extLst>
              <a:ext uri="{FF2B5EF4-FFF2-40B4-BE49-F238E27FC236}">
                <a16:creationId xmlns:a16="http://schemas.microsoft.com/office/drawing/2014/main" id="{9F206788-DA0D-E2D5-D0F0-A71B042E8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820" y="2548472"/>
            <a:ext cx="4890912" cy="366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9FA13C-085F-54B2-F5DC-C6109700A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9337" y="133417"/>
            <a:ext cx="847725" cy="847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6E1B3F-2289-CC72-6E65-8821FF5889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9337" y="1308562"/>
            <a:ext cx="830262" cy="830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AC0683-E910-B738-8A35-8B6A2689B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8109" y="2466244"/>
            <a:ext cx="830262" cy="830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882E7B-7D3C-16A5-A5BD-732D3A3791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8703" y="237863"/>
            <a:ext cx="838943" cy="8389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EA34E9-9F31-5389-DE23-FC431C382D91}"/>
              </a:ext>
            </a:extLst>
          </p:cNvPr>
          <p:cNvSpPr txBox="1"/>
          <p:nvPr/>
        </p:nvSpPr>
        <p:spPr>
          <a:xfrm>
            <a:off x="1086239" y="306665"/>
            <a:ext cx="5273623" cy="2746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6000" b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Data Decoding</a:t>
            </a:r>
            <a:endParaRPr lang="en-US" sz="60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244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"/>
  <p:tag name="BJHEADERFOOTERTEXTMARKING" val="Public"/>
</p:tagLst>
</file>

<file path=ppt/theme/theme1.xml><?xml version="1.0" encoding="utf-8"?>
<a:theme xmlns:a="http://schemas.openxmlformats.org/drawingml/2006/main" name="PMI Slides Templat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 Slides Template" id="{7E5026E8-05CA-465B-A11C-BDD484B74FC0}" vid="{50C16DD9-6948-4911-8C03-DCA1F9E72D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78C8EEB-F4B5-48FC-8EF9-A62DFAA0356F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d="http://www.w3.org/2001/XMLSchema" xmlns:xsi="http://www.w3.org/2001/XMLSchema-instance" xmlns="http://www.boldonjames.com/2008/01/sie/internal/label" sislVersion="0" policy="bf516a00-941e-4515-902e-04580dc361de" origin="userSelected">
  <element uid="id_classification_nonbusiness" value=""/>
</sisl>
</file>

<file path=customXml/itemProps1.xml><?xml version="1.0" encoding="utf-8"?>
<ds:datastoreItem xmlns:ds="http://schemas.openxmlformats.org/officeDocument/2006/customXml" ds:itemID="{B4D53592-1378-44E0-966A-8D81813DEB2B}">
  <ds:schemaRefs>
    <ds:schemaRef ds:uri="http://www.boldonjames.com/2008/01/sie/internal/label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 Slides Template</Template>
  <Application>Microsoft Office PowerPoint</Application>
  <PresentationFormat>Widescreen</PresentationFormat>
  <Slides>27</Slides>
  <Notes>27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PMI Slides Template</vt:lpstr>
      <vt:lpstr>Powering Projects through decoded data insights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</vt:vector>
  </TitlesOfParts>
  <Company>MTN Ghana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Emmanuel Hinson [ MTN Ghana ]</dc:creator>
  <cp:revision>1</cp:revision>
  <dcterms:created xsi:type="dcterms:W3CDTF">2024-07-05T09:40:45Z</dcterms:created>
  <dcterms:modified xsi:type="dcterms:W3CDTF">2024-07-25T00:12:49Z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a93345d0-43c6-4a78-ba4b-8a9277c15d71</vt:lpwstr>
  </property>
  <property fmtid="{D5CDD505-2E9C-101B-9397-08002B2CF9AE}" pid="3" name="bjClsUserRVM">
    <vt:lpwstr>[]</vt:lpwstr>
  </property>
  <property fmtid="{D5CDD505-2E9C-101B-9397-08002B2CF9AE}" pid="4" name="bjSaver">
    <vt:lpwstr>7EzDU0GpIeffQ+KhsoIQ8Hz0HFD9ZTr2</vt:lpwstr>
  </property>
  <property fmtid="{D5CDD505-2E9C-101B-9397-08002B2CF9AE}" pid="5" name="bjDocumentLabelXML">
    <vt:lpwstr>&lt;?xml version="1.0" encoding="us-ascii"?&gt;&lt;sisl xmlns:xsd="http://www.w3.org/2001/XMLSchema" xmlns:xsi="http://www.w3.org/2001/XMLSchema-instance" sislVersion="0" policy="bf516a00-941e-4515-902e-04580dc361de" origin="userSelected" xmlns="http://www.boldonj</vt:lpwstr>
  </property>
  <property fmtid="{D5CDD505-2E9C-101B-9397-08002B2CF9AE}" pid="6" name="bjDocumentLabelXML-0">
    <vt:lpwstr>ames.com/2008/01/sie/internal/label"&gt;&lt;element uid="id_classification_nonbusiness" value="" /&gt;&lt;/sisl&gt;</vt:lpwstr>
  </property>
  <property fmtid="{D5CDD505-2E9C-101B-9397-08002B2CF9AE}" pid="7" name="bjDocumentSecurityLabel">
    <vt:lpwstr>Public</vt:lpwstr>
  </property>
</Properties>
</file>